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1"/>
  </p:sldMasterIdLst>
  <p:notesMasterIdLst>
    <p:notesMasterId r:id="rId14"/>
  </p:notesMasterIdLst>
  <p:sldIdLst>
    <p:sldId id="354" r:id="rId2"/>
    <p:sldId id="263" r:id="rId3"/>
    <p:sldId id="321" r:id="rId4"/>
    <p:sldId id="259" r:id="rId5"/>
    <p:sldId id="260" r:id="rId6"/>
    <p:sldId id="256" r:id="rId7"/>
    <p:sldId id="257" r:id="rId8"/>
    <p:sldId id="360" r:id="rId9"/>
    <p:sldId id="361" r:id="rId10"/>
    <p:sldId id="362" r:id="rId11"/>
    <p:sldId id="332" r:id="rId12"/>
    <p:sldId id="344"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432FF"/>
    <a:srgbClr val="174FA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llemlayout 2 - Markering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EC20E35-A176-4012-BC5E-935CFFF8708E}" styleName="Mellemlayout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9012ECD-51FC-41F1-AA8D-1B2483CD663E}" styleName="Lyst layout 2 - Markering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D113A9D2-9D6B-4929-AA2D-F23B5EE8CBE7}" styleName="Tema til typografi 2 - Markering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C2FFA5D-87B4-456A-9821-1D502468CF0F}" styleName="Tema til typografi 1 - Markering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48"/>
  </p:normalViewPr>
  <p:slideViewPr>
    <p:cSldViewPr snapToGrid="0">
      <p:cViewPr varScale="1">
        <p:scale>
          <a:sx n="117" d="100"/>
          <a:sy n="117" d="100"/>
        </p:scale>
        <p:origin x="360"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5376FB5-B074-4F3B-AB00-9EB8658F57BD}" type="doc">
      <dgm:prSet loTypeId="urn:microsoft.com/office/officeart/2008/layout/LinedList" loCatId="list" qsTypeId="urn:microsoft.com/office/officeart/2005/8/quickstyle/simple5" qsCatId="simple" csTypeId="urn:microsoft.com/office/officeart/2005/8/colors/colorful1" csCatId="colorful" phldr="1"/>
      <dgm:spPr/>
      <dgm:t>
        <a:bodyPr/>
        <a:lstStyle/>
        <a:p>
          <a:endParaRPr lang="en-US"/>
        </a:p>
      </dgm:t>
    </dgm:pt>
    <dgm:pt modelId="{4D24BF18-FFBA-4730-A3CF-DE3AC5F696C1}">
      <dgm:prSet/>
      <dgm:spPr/>
      <dgm:t>
        <a:bodyPr/>
        <a:lstStyle/>
        <a:p>
          <a:r>
            <a:rPr lang="da-DK" dirty="0"/>
            <a:t>Data science modellen</a:t>
          </a:r>
          <a:endParaRPr lang="en-US" dirty="0"/>
        </a:p>
      </dgm:t>
    </dgm:pt>
    <dgm:pt modelId="{F7479943-55FD-4E82-A34B-682B8120E0C9}" type="parTrans" cxnId="{E5CF555A-6464-4916-99FD-78FAB3D24848}">
      <dgm:prSet/>
      <dgm:spPr/>
      <dgm:t>
        <a:bodyPr/>
        <a:lstStyle/>
        <a:p>
          <a:endParaRPr lang="en-US"/>
        </a:p>
      </dgm:t>
    </dgm:pt>
    <dgm:pt modelId="{D3F8464D-0F85-4B0F-981C-C707BB73B156}" type="sibTrans" cxnId="{E5CF555A-6464-4916-99FD-78FAB3D24848}">
      <dgm:prSet/>
      <dgm:spPr/>
      <dgm:t>
        <a:bodyPr/>
        <a:lstStyle/>
        <a:p>
          <a:endParaRPr lang="en-US"/>
        </a:p>
      </dgm:t>
    </dgm:pt>
    <dgm:pt modelId="{C0A30F9C-587B-4C99-8315-D3BF9D590AF6}">
      <dgm:prSet/>
      <dgm:spPr/>
      <dgm:t>
        <a:bodyPr/>
        <a:lstStyle/>
        <a:p>
          <a:r>
            <a:rPr lang="da-DK" dirty="0"/>
            <a:t>Clustering model for afslutninger</a:t>
          </a:r>
          <a:endParaRPr lang="en-US" dirty="0"/>
        </a:p>
      </dgm:t>
    </dgm:pt>
    <dgm:pt modelId="{0C33BBE2-3BD5-4872-A31D-0996C4A1A01D}" type="parTrans" cxnId="{63B6EAB6-04E6-4507-88D1-555532B6B3CB}">
      <dgm:prSet/>
      <dgm:spPr/>
      <dgm:t>
        <a:bodyPr/>
        <a:lstStyle/>
        <a:p>
          <a:endParaRPr lang="en-US"/>
        </a:p>
      </dgm:t>
    </dgm:pt>
    <dgm:pt modelId="{7F4000DF-AE13-4670-831D-C59EB5AF3D00}" type="sibTrans" cxnId="{63B6EAB6-04E6-4507-88D1-555532B6B3CB}">
      <dgm:prSet/>
      <dgm:spPr/>
      <dgm:t>
        <a:bodyPr/>
        <a:lstStyle/>
        <a:p>
          <a:endParaRPr lang="en-US"/>
        </a:p>
      </dgm:t>
    </dgm:pt>
    <dgm:pt modelId="{F18F1F6D-BDFB-4DFE-8439-DD486F3DAD66}">
      <dgm:prSet/>
      <dgm:spPr/>
      <dgm:t>
        <a:bodyPr/>
        <a:lstStyle/>
        <a:p>
          <a:r>
            <a:rPr lang="da-DK" dirty="0"/>
            <a:t>Validering af clustre</a:t>
          </a:r>
          <a:endParaRPr lang="en-US" dirty="0"/>
        </a:p>
      </dgm:t>
    </dgm:pt>
    <dgm:pt modelId="{BB829E29-77BA-4AFE-8C06-8DBE125D0F32}" type="parTrans" cxnId="{B29EC1B5-1D83-4B7B-B4AA-9EF60EEEB026}">
      <dgm:prSet/>
      <dgm:spPr/>
      <dgm:t>
        <a:bodyPr/>
        <a:lstStyle/>
        <a:p>
          <a:endParaRPr lang="en-US"/>
        </a:p>
      </dgm:t>
    </dgm:pt>
    <dgm:pt modelId="{D840C8E5-7B65-4597-AFF9-86C6762CAAE4}" type="sibTrans" cxnId="{B29EC1B5-1D83-4B7B-B4AA-9EF60EEEB026}">
      <dgm:prSet/>
      <dgm:spPr/>
      <dgm:t>
        <a:bodyPr/>
        <a:lstStyle/>
        <a:p>
          <a:endParaRPr lang="en-US"/>
        </a:p>
      </dgm:t>
    </dgm:pt>
    <dgm:pt modelId="{65226869-2A6F-493D-B50A-11BFA5A40C78}">
      <dgm:prSet/>
      <dgm:spPr/>
      <dgm:t>
        <a:bodyPr/>
        <a:lstStyle/>
        <a:p>
          <a:r>
            <a:rPr lang="da-DK" dirty="0" err="1"/>
            <a:t>Freeze</a:t>
          </a:r>
          <a:r>
            <a:rPr lang="da-DK" dirty="0"/>
            <a:t>-Frames</a:t>
          </a:r>
          <a:endParaRPr lang="en-US" dirty="0"/>
        </a:p>
      </dgm:t>
    </dgm:pt>
    <dgm:pt modelId="{C270EA1A-5687-4FF1-BFF6-2E113BCE85EB}" type="parTrans" cxnId="{9331FF86-B3A5-4D9D-85E3-0222B592BE26}">
      <dgm:prSet/>
      <dgm:spPr/>
      <dgm:t>
        <a:bodyPr/>
        <a:lstStyle/>
        <a:p>
          <a:endParaRPr lang="en-US"/>
        </a:p>
      </dgm:t>
    </dgm:pt>
    <dgm:pt modelId="{BCD4BBAB-7E0B-49B5-AAB5-D3128CD09515}" type="sibTrans" cxnId="{9331FF86-B3A5-4D9D-85E3-0222B592BE26}">
      <dgm:prSet/>
      <dgm:spPr/>
      <dgm:t>
        <a:bodyPr/>
        <a:lstStyle/>
        <a:p>
          <a:endParaRPr lang="en-US"/>
        </a:p>
      </dgm:t>
    </dgm:pt>
    <dgm:pt modelId="{1360630C-CF10-44AB-B93D-95B794E6EB71}">
      <dgm:prSet/>
      <dgm:spPr/>
      <dgm:t>
        <a:bodyPr/>
        <a:lstStyle/>
        <a:p>
          <a:r>
            <a:rPr lang="da-DK" noProof="0" dirty="0"/>
            <a:t>Burde spilleren aflevere i stedet for at skyde?</a:t>
          </a:r>
        </a:p>
      </dgm:t>
    </dgm:pt>
    <dgm:pt modelId="{E4E582BF-4403-4948-B086-6789F8485012}" type="parTrans" cxnId="{E0385756-15AC-4B1F-8886-2CE676E67BBB}">
      <dgm:prSet/>
      <dgm:spPr/>
      <dgm:t>
        <a:bodyPr/>
        <a:lstStyle/>
        <a:p>
          <a:endParaRPr lang="en-US"/>
        </a:p>
      </dgm:t>
    </dgm:pt>
    <dgm:pt modelId="{3A27BC3E-1147-4F52-991C-16B4C953969F}" type="sibTrans" cxnId="{E0385756-15AC-4B1F-8886-2CE676E67BBB}">
      <dgm:prSet/>
      <dgm:spPr/>
      <dgm:t>
        <a:bodyPr/>
        <a:lstStyle/>
        <a:p>
          <a:endParaRPr lang="en-US"/>
        </a:p>
      </dgm:t>
    </dgm:pt>
    <dgm:pt modelId="{668AAEBB-9D32-1746-B06B-5A51C27DB319}">
      <dgm:prSet/>
      <dgm:spPr/>
      <dgm:t>
        <a:bodyPr/>
        <a:lstStyle/>
        <a:p>
          <a:r>
            <a:rPr lang="da-DK" dirty="0"/>
            <a:t>Bekræfte eller afkræfte hypotese?</a:t>
          </a:r>
        </a:p>
      </dgm:t>
    </dgm:pt>
    <dgm:pt modelId="{85E4E50E-9529-9448-B5EE-42FE2795584F}" type="parTrans" cxnId="{EA1077AD-1E72-9847-A926-9755635425F6}">
      <dgm:prSet/>
      <dgm:spPr/>
    </dgm:pt>
    <dgm:pt modelId="{942F3AD2-5715-084D-9F44-61C2899246DC}" type="sibTrans" cxnId="{EA1077AD-1E72-9847-A926-9755635425F6}">
      <dgm:prSet/>
      <dgm:spPr/>
    </dgm:pt>
    <dgm:pt modelId="{7B526270-4ECC-4947-8476-60F0136CF74F}" type="pres">
      <dgm:prSet presAssocID="{55376FB5-B074-4F3B-AB00-9EB8658F57BD}" presName="vert0" presStyleCnt="0">
        <dgm:presLayoutVars>
          <dgm:dir/>
          <dgm:animOne val="branch"/>
          <dgm:animLvl val="lvl"/>
        </dgm:presLayoutVars>
      </dgm:prSet>
      <dgm:spPr/>
    </dgm:pt>
    <dgm:pt modelId="{51D7ABEE-7966-EF45-8C7E-B88CECD7B709}" type="pres">
      <dgm:prSet presAssocID="{4D24BF18-FFBA-4730-A3CF-DE3AC5F696C1}" presName="thickLine" presStyleLbl="alignNode1" presStyleIdx="0" presStyleCnt="6"/>
      <dgm:spPr/>
    </dgm:pt>
    <dgm:pt modelId="{8C1F54C3-3E3C-FA42-89F4-DF71767F84C0}" type="pres">
      <dgm:prSet presAssocID="{4D24BF18-FFBA-4730-A3CF-DE3AC5F696C1}" presName="horz1" presStyleCnt="0"/>
      <dgm:spPr/>
    </dgm:pt>
    <dgm:pt modelId="{DDE25894-80FB-F645-B225-70BB1EBC5C24}" type="pres">
      <dgm:prSet presAssocID="{4D24BF18-FFBA-4730-A3CF-DE3AC5F696C1}" presName="tx1" presStyleLbl="revTx" presStyleIdx="0" presStyleCnt="6"/>
      <dgm:spPr/>
    </dgm:pt>
    <dgm:pt modelId="{42233FA9-0B4B-C342-804A-67CA3CEAA4E5}" type="pres">
      <dgm:prSet presAssocID="{4D24BF18-FFBA-4730-A3CF-DE3AC5F696C1}" presName="vert1" presStyleCnt="0"/>
      <dgm:spPr/>
    </dgm:pt>
    <dgm:pt modelId="{F6189390-DDCB-DF49-844C-A60FEC270177}" type="pres">
      <dgm:prSet presAssocID="{C0A30F9C-587B-4C99-8315-D3BF9D590AF6}" presName="thickLine" presStyleLbl="alignNode1" presStyleIdx="1" presStyleCnt="6"/>
      <dgm:spPr/>
    </dgm:pt>
    <dgm:pt modelId="{43269594-1C1F-A743-9C44-C19D7CFEAE8C}" type="pres">
      <dgm:prSet presAssocID="{C0A30F9C-587B-4C99-8315-D3BF9D590AF6}" presName="horz1" presStyleCnt="0"/>
      <dgm:spPr/>
    </dgm:pt>
    <dgm:pt modelId="{57EE39CC-8E30-184A-A532-347A566584BE}" type="pres">
      <dgm:prSet presAssocID="{C0A30F9C-587B-4C99-8315-D3BF9D590AF6}" presName="tx1" presStyleLbl="revTx" presStyleIdx="1" presStyleCnt="6"/>
      <dgm:spPr/>
    </dgm:pt>
    <dgm:pt modelId="{33B9B742-55C8-C544-AB92-0790CCA07F70}" type="pres">
      <dgm:prSet presAssocID="{C0A30F9C-587B-4C99-8315-D3BF9D590AF6}" presName="vert1" presStyleCnt="0"/>
      <dgm:spPr/>
    </dgm:pt>
    <dgm:pt modelId="{A5C4CDCD-9EB7-4D41-A461-1B4C81FB3830}" type="pres">
      <dgm:prSet presAssocID="{F18F1F6D-BDFB-4DFE-8439-DD486F3DAD66}" presName="thickLine" presStyleLbl="alignNode1" presStyleIdx="2" presStyleCnt="6"/>
      <dgm:spPr/>
    </dgm:pt>
    <dgm:pt modelId="{5FEBA153-2AEF-3B4B-9792-D6EE821E86E4}" type="pres">
      <dgm:prSet presAssocID="{F18F1F6D-BDFB-4DFE-8439-DD486F3DAD66}" presName="horz1" presStyleCnt="0"/>
      <dgm:spPr/>
    </dgm:pt>
    <dgm:pt modelId="{540E2839-9631-8942-8ECA-D38269F0EA12}" type="pres">
      <dgm:prSet presAssocID="{F18F1F6D-BDFB-4DFE-8439-DD486F3DAD66}" presName="tx1" presStyleLbl="revTx" presStyleIdx="2" presStyleCnt="6"/>
      <dgm:spPr/>
    </dgm:pt>
    <dgm:pt modelId="{8E2E4BD4-12A6-154A-A8ED-73493F2C1927}" type="pres">
      <dgm:prSet presAssocID="{F18F1F6D-BDFB-4DFE-8439-DD486F3DAD66}" presName="vert1" presStyleCnt="0"/>
      <dgm:spPr/>
    </dgm:pt>
    <dgm:pt modelId="{9CB03A37-7625-4247-B2D9-4FD192E5F87D}" type="pres">
      <dgm:prSet presAssocID="{65226869-2A6F-493D-B50A-11BFA5A40C78}" presName="thickLine" presStyleLbl="alignNode1" presStyleIdx="3" presStyleCnt="6"/>
      <dgm:spPr/>
    </dgm:pt>
    <dgm:pt modelId="{33689707-9173-5243-B37C-7D13FEBE7609}" type="pres">
      <dgm:prSet presAssocID="{65226869-2A6F-493D-B50A-11BFA5A40C78}" presName="horz1" presStyleCnt="0"/>
      <dgm:spPr/>
    </dgm:pt>
    <dgm:pt modelId="{AA974226-7301-1B45-96A6-8CDF4EC6D0E8}" type="pres">
      <dgm:prSet presAssocID="{65226869-2A6F-493D-B50A-11BFA5A40C78}" presName="tx1" presStyleLbl="revTx" presStyleIdx="3" presStyleCnt="6"/>
      <dgm:spPr/>
    </dgm:pt>
    <dgm:pt modelId="{F631FD9D-5A46-B340-ACC5-99AD926A0ACA}" type="pres">
      <dgm:prSet presAssocID="{65226869-2A6F-493D-B50A-11BFA5A40C78}" presName="vert1" presStyleCnt="0"/>
      <dgm:spPr/>
    </dgm:pt>
    <dgm:pt modelId="{B164F82C-FFBD-A14B-97E9-9DF06526D967}" type="pres">
      <dgm:prSet presAssocID="{1360630C-CF10-44AB-B93D-95B794E6EB71}" presName="thickLine" presStyleLbl="alignNode1" presStyleIdx="4" presStyleCnt="6"/>
      <dgm:spPr/>
    </dgm:pt>
    <dgm:pt modelId="{D4C192D6-12AE-6241-9100-AE487C254402}" type="pres">
      <dgm:prSet presAssocID="{1360630C-CF10-44AB-B93D-95B794E6EB71}" presName="horz1" presStyleCnt="0"/>
      <dgm:spPr/>
    </dgm:pt>
    <dgm:pt modelId="{90E42A19-7CB4-3949-BEC3-FB754382FBCA}" type="pres">
      <dgm:prSet presAssocID="{1360630C-CF10-44AB-B93D-95B794E6EB71}" presName="tx1" presStyleLbl="revTx" presStyleIdx="4" presStyleCnt="6"/>
      <dgm:spPr/>
    </dgm:pt>
    <dgm:pt modelId="{6A98B1CA-43D5-D14A-A771-80920D3D0291}" type="pres">
      <dgm:prSet presAssocID="{1360630C-CF10-44AB-B93D-95B794E6EB71}" presName="vert1" presStyleCnt="0"/>
      <dgm:spPr/>
    </dgm:pt>
    <dgm:pt modelId="{429B2137-8293-EE42-8D39-46EC2C8FB6B4}" type="pres">
      <dgm:prSet presAssocID="{668AAEBB-9D32-1746-B06B-5A51C27DB319}" presName="thickLine" presStyleLbl="alignNode1" presStyleIdx="5" presStyleCnt="6"/>
      <dgm:spPr/>
    </dgm:pt>
    <dgm:pt modelId="{F2D89E15-476C-6547-A8A0-C9BA205E8590}" type="pres">
      <dgm:prSet presAssocID="{668AAEBB-9D32-1746-B06B-5A51C27DB319}" presName="horz1" presStyleCnt="0"/>
      <dgm:spPr/>
    </dgm:pt>
    <dgm:pt modelId="{8C2D2C4B-7D31-994A-962C-BA696BDBEEC5}" type="pres">
      <dgm:prSet presAssocID="{668AAEBB-9D32-1746-B06B-5A51C27DB319}" presName="tx1" presStyleLbl="revTx" presStyleIdx="5" presStyleCnt="6"/>
      <dgm:spPr/>
    </dgm:pt>
    <dgm:pt modelId="{24822FB5-4677-F449-A389-BC6BEE5E2072}" type="pres">
      <dgm:prSet presAssocID="{668AAEBB-9D32-1746-B06B-5A51C27DB319}" presName="vert1" presStyleCnt="0"/>
      <dgm:spPr/>
    </dgm:pt>
  </dgm:ptLst>
  <dgm:cxnLst>
    <dgm:cxn modelId="{46FA9220-CF2E-584A-BF00-98978BA36608}" type="presOf" srcId="{668AAEBB-9D32-1746-B06B-5A51C27DB319}" destId="{8C2D2C4B-7D31-994A-962C-BA696BDBEEC5}" srcOrd="0" destOrd="0" presId="urn:microsoft.com/office/officeart/2008/layout/LinedList"/>
    <dgm:cxn modelId="{E0385756-15AC-4B1F-8886-2CE676E67BBB}" srcId="{55376FB5-B074-4F3B-AB00-9EB8658F57BD}" destId="{1360630C-CF10-44AB-B93D-95B794E6EB71}" srcOrd="4" destOrd="0" parTransId="{E4E582BF-4403-4948-B086-6789F8485012}" sibTransId="{3A27BC3E-1147-4F52-991C-16B4C953969F}"/>
    <dgm:cxn modelId="{C032F559-7FBD-5F47-93EA-3A3A1B9AA4A1}" type="presOf" srcId="{C0A30F9C-587B-4C99-8315-D3BF9D590AF6}" destId="{57EE39CC-8E30-184A-A532-347A566584BE}" srcOrd="0" destOrd="0" presId="urn:microsoft.com/office/officeart/2008/layout/LinedList"/>
    <dgm:cxn modelId="{E5CF555A-6464-4916-99FD-78FAB3D24848}" srcId="{55376FB5-B074-4F3B-AB00-9EB8658F57BD}" destId="{4D24BF18-FFBA-4730-A3CF-DE3AC5F696C1}" srcOrd="0" destOrd="0" parTransId="{F7479943-55FD-4E82-A34B-682B8120E0C9}" sibTransId="{D3F8464D-0F85-4B0F-981C-C707BB73B156}"/>
    <dgm:cxn modelId="{1D832166-F2CA-474F-9594-201449EE3D52}" type="presOf" srcId="{55376FB5-B074-4F3B-AB00-9EB8658F57BD}" destId="{7B526270-4ECC-4947-8476-60F0136CF74F}" srcOrd="0" destOrd="0" presId="urn:microsoft.com/office/officeart/2008/layout/LinedList"/>
    <dgm:cxn modelId="{9331FF86-B3A5-4D9D-85E3-0222B592BE26}" srcId="{55376FB5-B074-4F3B-AB00-9EB8658F57BD}" destId="{65226869-2A6F-493D-B50A-11BFA5A40C78}" srcOrd="3" destOrd="0" parTransId="{C270EA1A-5687-4FF1-BFF6-2E113BCE85EB}" sibTransId="{BCD4BBAB-7E0B-49B5-AAB5-D3128CD09515}"/>
    <dgm:cxn modelId="{DA8FBD9A-6F70-6443-88EF-B31D74E374B4}" type="presOf" srcId="{65226869-2A6F-493D-B50A-11BFA5A40C78}" destId="{AA974226-7301-1B45-96A6-8CDF4EC6D0E8}" srcOrd="0" destOrd="0" presId="urn:microsoft.com/office/officeart/2008/layout/LinedList"/>
    <dgm:cxn modelId="{EA1077AD-1E72-9847-A926-9755635425F6}" srcId="{55376FB5-B074-4F3B-AB00-9EB8658F57BD}" destId="{668AAEBB-9D32-1746-B06B-5A51C27DB319}" srcOrd="5" destOrd="0" parTransId="{85E4E50E-9529-9448-B5EE-42FE2795584F}" sibTransId="{942F3AD2-5715-084D-9F44-61C2899246DC}"/>
    <dgm:cxn modelId="{6DAEE2AD-A3A1-4E42-AAFE-8CA6301B1CBA}" type="presOf" srcId="{1360630C-CF10-44AB-B93D-95B794E6EB71}" destId="{90E42A19-7CB4-3949-BEC3-FB754382FBCA}" srcOrd="0" destOrd="0" presId="urn:microsoft.com/office/officeart/2008/layout/LinedList"/>
    <dgm:cxn modelId="{B29EC1B5-1D83-4B7B-B4AA-9EF60EEEB026}" srcId="{55376FB5-B074-4F3B-AB00-9EB8658F57BD}" destId="{F18F1F6D-BDFB-4DFE-8439-DD486F3DAD66}" srcOrd="2" destOrd="0" parTransId="{BB829E29-77BA-4AFE-8C06-8DBE125D0F32}" sibTransId="{D840C8E5-7B65-4597-AFF9-86C6762CAAE4}"/>
    <dgm:cxn modelId="{63B6EAB6-04E6-4507-88D1-555532B6B3CB}" srcId="{55376FB5-B074-4F3B-AB00-9EB8658F57BD}" destId="{C0A30F9C-587B-4C99-8315-D3BF9D590AF6}" srcOrd="1" destOrd="0" parTransId="{0C33BBE2-3BD5-4872-A31D-0996C4A1A01D}" sibTransId="{7F4000DF-AE13-4670-831D-C59EB5AF3D00}"/>
    <dgm:cxn modelId="{9DDBEAD3-8810-6244-9950-C26D3FC16388}" type="presOf" srcId="{F18F1F6D-BDFB-4DFE-8439-DD486F3DAD66}" destId="{540E2839-9631-8942-8ECA-D38269F0EA12}" srcOrd="0" destOrd="0" presId="urn:microsoft.com/office/officeart/2008/layout/LinedList"/>
    <dgm:cxn modelId="{B72CEBFD-27B6-F64A-AFB1-229CDDA9F5AA}" type="presOf" srcId="{4D24BF18-FFBA-4730-A3CF-DE3AC5F696C1}" destId="{DDE25894-80FB-F645-B225-70BB1EBC5C24}" srcOrd="0" destOrd="0" presId="urn:microsoft.com/office/officeart/2008/layout/LinedList"/>
    <dgm:cxn modelId="{1088B487-7341-C845-BC58-D6660FB83872}" type="presParOf" srcId="{7B526270-4ECC-4947-8476-60F0136CF74F}" destId="{51D7ABEE-7966-EF45-8C7E-B88CECD7B709}" srcOrd="0" destOrd="0" presId="urn:microsoft.com/office/officeart/2008/layout/LinedList"/>
    <dgm:cxn modelId="{799653EC-1208-EC43-A36C-476E0A413DDF}" type="presParOf" srcId="{7B526270-4ECC-4947-8476-60F0136CF74F}" destId="{8C1F54C3-3E3C-FA42-89F4-DF71767F84C0}" srcOrd="1" destOrd="0" presId="urn:microsoft.com/office/officeart/2008/layout/LinedList"/>
    <dgm:cxn modelId="{4BDEEDEF-5718-2E4D-87B5-36F13C8978AC}" type="presParOf" srcId="{8C1F54C3-3E3C-FA42-89F4-DF71767F84C0}" destId="{DDE25894-80FB-F645-B225-70BB1EBC5C24}" srcOrd="0" destOrd="0" presId="urn:microsoft.com/office/officeart/2008/layout/LinedList"/>
    <dgm:cxn modelId="{037872D5-4A2A-E84D-B88A-217D3A72D561}" type="presParOf" srcId="{8C1F54C3-3E3C-FA42-89F4-DF71767F84C0}" destId="{42233FA9-0B4B-C342-804A-67CA3CEAA4E5}" srcOrd="1" destOrd="0" presId="urn:microsoft.com/office/officeart/2008/layout/LinedList"/>
    <dgm:cxn modelId="{E1717618-DE4C-C748-8766-79A41943959B}" type="presParOf" srcId="{7B526270-4ECC-4947-8476-60F0136CF74F}" destId="{F6189390-DDCB-DF49-844C-A60FEC270177}" srcOrd="2" destOrd="0" presId="urn:microsoft.com/office/officeart/2008/layout/LinedList"/>
    <dgm:cxn modelId="{661B73A3-B34F-E345-AB8B-E24EC761D098}" type="presParOf" srcId="{7B526270-4ECC-4947-8476-60F0136CF74F}" destId="{43269594-1C1F-A743-9C44-C19D7CFEAE8C}" srcOrd="3" destOrd="0" presId="urn:microsoft.com/office/officeart/2008/layout/LinedList"/>
    <dgm:cxn modelId="{E2AD1BC2-9F88-8248-BF70-C681A7D621C4}" type="presParOf" srcId="{43269594-1C1F-A743-9C44-C19D7CFEAE8C}" destId="{57EE39CC-8E30-184A-A532-347A566584BE}" srcOrd="0" destOrd="0" presId="urn:microsoft.com/office/officeart/2008/layout/LinedList"/>
    <dgm:cxn modelId="{6E70A735-0EE0-7C4A-92A0-942CDAD06B39}" type="presParOf" srcId="{43269594-1C1F-A743-9C44-C19D7CFEAE8C}" destId="{33B9B742-55C8-C544-AB92-0790CCA07F70}" srcOrd="1" destOrd="0" presId="urn:microsoft.com/office/officeart/2008/layout/LinedList"/>
    <dgm:cxn modelId="{17DBE594-3614-D54C-B4EE-FE10E6B847BA}" type="presParOf" srcId="{7B526270-4ECC-4947-8476-60F0136CF74F}" destId="{A5C4CDCD-9EB7-4D41-A461-1B4C81FB3830}" srcOrd="4" destOrd="0" presId="urn:microsoft.com/office/officeart/2008/layout/LinedList"/>
    <dgm:cxn modelId="{1F394FD5-A592-7C4F-9BF9-4EAF29E71EEE}" type="presParOf" srcId="{7B526270-4ECC-4947-8476-60F0136CF74F}" destId="{5FEBA153-2AEF-3B4B-9792-D6EE821E86E4}" srcOrd="5" destOrd="0" presId="urn:microsoft.com/office/officeart/2008/layout/LinedList"/>
    <dgm:cxn modelId="{07C693DE-EE55-C342-B166-4179F81B0456}" type="presParOf" srcId="{5FEBA153-2AEF-3B4B-9792-D6EE821E86E4}" destId="{540E2839-9631-8942-8ECA-D38269F0EA12}" srcOrd="0" destOrd="0" presId="urn:microsoft.com/office/officeart/2008/layout/LinedList"/>
    <dgm:cxn modelId="{AE7797F7-FC92-5945-A2D2-E0CEE0FEFD9E}" type="presParOf" srcId="{5FEBA153-2AEF-3B4B-9792-D6EE821E86E4}" destId="{8E2E4BD4-12A6-154A-A8ED-73493F2C1927}" srcOrd="1" destOrd="0" presId="urn:microsoft.com/office/officeart/2008/layout/LinedList"/>
    <dgm:cxn modelId="{E2821D19-6B5B-D84A-BEF1-19CA2F10D0B8}" type="presParOf" srcId="{7B526270-4ECC-4947-8476-60F0136CF74F}" destId="{9CB03A37-7625-4247-B2D9-4FD192E5F87D}" srcOrd="6" destOrd="0" presId="urn:microsoft.com/office/officeart/2008/layout/LinedList"/>
    <dgm:cxn modelId="{BD5AB477-4980-EC4A-AA67-6911813E2346}" type="presParOf" srcId="{7B526270-4ECC-4947-8476-60F0136CF74F}" destId="{33689707-9173-5243-B37C-7D13FEBE7609}" srcOrd="7" destOrd="0" presId="urn:microsoft.com/office/officeart/2008/layout/LinedList"/>
    <dgm:cxn modelId="{EAACC85E-DD6D-DB46-993F-7DFCC6C54A27}" type="presParOf" srcId="{33689707-9173-5243-B37C-7D13FEBE7609}" destId="{AA974226-7301-1B45-96A6-8CDF4EC6D0E8}" srcOrd="0" destOrd="0" presId="urn:microsoft.com/office/officeart/2008/layout/LinedList"/>
    <dgm:cxn modelId="{F96B1FD2-40F9-7E40-A7B7-9C003DD32C8A}" type="presParOf" srcId="{33689707-9173-5243-B37C-7D13FEBE7609}" destId="{F631FD9D-5A46-B340-ACC5-99AD926A0ACA}" srcOrd="1" destOrd="0" presId="urn:microsoft.com/office/officeart/2008/layout/LinedList"/>
    <dgm:cxn modelId="{60CD6B4D-D48D-604C-8185-B6056840E6A9}" type="presParOf" srcId="{7B526270-4ECC-4947-8476-60F0136CF74F}" destId="{B164F82C-FFBD-A14B-97E9-9DF06526D967}" srcOrd="8" destOrd="0" presId="urn:microsoft.com/office/officeart/2008/layout/LinedList"/>
    <dgm:cxn modelId="{C85FF0AB-4EAC-7148-95AD-B0C16C331742}" type="presParOf" srcId="{7B526270-4ECC-4947-8476-60F0136CF74F}" destId="{D4C192D6-12AE-6241-9100-AE487C254402}" srcOrd="9" destOrd="0" presId="urn:microsoft.com/office/officeart/2008/layout/LinedList"/>
    <dgm:cxn modelId="{C2D3B51C-BAA8-B44F-A345-C6596CD2ED4D}" type="presParOf" srcId="{D4C192D6-12AE-6241-9100-AE487C254402}" destId="{90E42A19-7CB4-3949-BEC3-FB754382FBCA}" srcOrd="0" destOrd="0" presId="urn:microsoft.com/office/officeart/2008/layout/LinedList"/>
    <dgm:cxn modelId="{FA3AD38D-DAC0-AF45-8178-1420457A2E95}" type="presParOf" srcId="{D4C192D6-12AE-6241-9100-AE487C254402}" destId="{6A98B1CA-43D5-D14A-A771-80920D3D0291}" srcOrd="1" destOrd="0" presId="urn:microsoft.com/office/officeart/2008/layout/LinedList"/>
    <dgm:cxn modelId="{C6875CC0-5744-CF41-BD87-F6C9A22DFAE5}" type="presParOf" srcId="{7B526270-4ECC-4947-8476-60F0136CF74F}" destId="{429B2137-8293-EE42-8D39-46EC2C8FB6B4}" srcOrd="10" destOrd="0" presId="urn:microsoft.com/office/officeart/2008/layout/LinedList"/>
    <dgm:cxn modelId="{333033A1-A9A3-AB49-94F7-975BDCEC1AB9}" type="presParOf" srcId="{7B526270-4ECC-4947-8476-60F0136CF74F}" destId="{F2D89E15-476C-6547-A8A0-C9BA205E8590}" srcOrd="11" destOrd="0" presId="urn:microsoft.com/office/officeart/2008/layout/LinedList"/>
    <dgm:cxn modelId="{3C68A05B-EF44-CB4B-A07F-C2B0842F234C}" type="presParOf" srcId="{F2D89E15-476C-6547-A8A0-C9BA205E8590}" destId="{8C2D2C4B-7D31-994A-962C-BA696BDBEEC5}" srcOrd="0" destOrd="0" presId="urn:microsoft.com/office/officeart/2008/layout/LinedList"/>
    <dgm:cxn modelId="{A3B2F978-B235-7945-B5BB-B8671C08292E}" type="presParOf" srcId="{F2D89E15-476C-6547-A8A0-C9BA205E8590}" destId="{24822FB5-4677-F449-A389-BC6BEE5E2072}" srcOrd="1" destOrd="0" presId="urn:microsoft.com/office/officeart/2008/layout/LinedList"/>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F1D531B-C1FE-41F9-90FB-A87508640FB2}" type="doc">
      <dgm:prSet loTypeId="urn:microsoft.com/office/officeart/2005/8/layout/hierarchy1" loCatId="hierarchy" qsTypeId="urn:microsoft.com/office/officeart/2005/8/quickstyle/simple4" qsCatId="simple" csTypeId="urn:microsoft.com/office/officeart/2005/8/colors/accent0_3" csCatId="mainScheme" phldr="1"/>
      <dgm:spPr/>
      <dgm:t>
        <a:bodyPr/>
        <a:lstStyle/>
        <a:p>
          <a:endParaRPr lang="en-US"/>
        </a:p>
      </dgm:t>
    </dgm:pt>
    <dgm:pt modelId="{14B70EA8-9B4E-48A4-BB8B-92F2E260A567}">
      <dgm:prSet custT="1"/>
      <dgm:spPr/>
      <dgm:t>
        <a:bodyPr/>
        <a:lstStyle/>
        <a:p>
          <a:r>
            <a:rPr lang="da-DK" sz="1600" dirty="0" err="1"/>
            <a:t>StatsBomb</a:t>
          </a:r>
          <a:r>
            <a:rPr lang="da-DK" sz="1600" dirty="0"/>
            <a:t> Open API</a:t>
          </a:r>
        </a:p>
        <a:p>
          <a:endParaRPr lang="da-DK" sz="1600" dirty="0"/>
        </a:p>
        <a:p>
          <a:r>
            <a:rPr lang="da-DK" sz="1600"/>
            <a:t>VM-slutrunde</a:t>
          </a:r>
          <a:endParaRPr lang="da-DK" sz="1600" dirty="0"/>
        </a:p>
      </dgm:t>
    </dgm:pt>
    <dgm:pt modelId="{C50B15EB-8AAE-4049-B615-A18B52FAF377}" type="parTrans" cxnId="{96A187ED-A7A1-456D-A5CA-D348E18D71B8}">
      <dgm:prSet/>
      <dgm:spPr/>
      <dgm:t>
        <a:bodyPr/>
        <a:lstStyle/>
        <a:p>
          <a:endParaRPr lang="en-US"/>
        </a:p>
      </dgm:t>
    </dgm:pt>
    <dgm:pt modelId="{D5918F40-7B52-419F-83A4-A2E0C1CE6622}" type="sibTrans" cxnId="{96A187ED-A7A1-456D-A5CA-D348E18D71B8}">
      <dgm:prSet/>
      <dgm:spPr/>
      <dgm:t>
        <a:bodyPr/>
        <a:lstStyle/>
        <a:p>
          <a:endParaRPr lang="en-US"/>
        </a:p>
      </dgm:t>
    </dgm:pt>
    <dgm:pt modelId="{FEF3A13B-1DEF-48B2-A895-F95EA2A4356B}">
      <dgm:prSet custT="1"/>
      <dgm:spPr/>
      <dgm:t>
        <a:bodyPr/>
        <a:lstStyle/>
        <a:p>
          <a:r>
            <a:rPr lang="da-DK" sz="1600" dirty="0"/>
            <a:t>Aggregere &amp; renser eventdata (skud)</a:t>
          </a:r>
        </a:p>
        <a:p>
          <a:endParaRPr lang="da-DK" sz="1600" dirty="0"/>
        </a:p>
        <a:p>
          <a:r>
            <a:rPr lang="da-DK" sz="1600" dirty="0"/>
            <a:t>Opretter funktion til at generere polygon trekanter</a:t>
          </a:r>
        </a:p>
      </dgm:t>
    </dgm:pt>
    <dgm:pt modelId="{6C212A83-11D2-4B58-B2F7-B372D0630EA9}" type="parTrans" cxnId="{E7D1B03C-C412-4148-8AAD-15AC02C11FD3}">
      <dgm:prSet/>
      <dgm:spPr/>
      <dgm:t>
        <a:bodyPr/>
        <a:lstStyle/>
        <a:p>
          <a:endParaRPr lang="en-US"/>
        </a:p>
      </dgm:t>
    </dgm:pt>
    <dgm:pt modelId="{B758D83B-8744-4406-8295-9CFF250A67C5}" type="sibTrans" cxnId="{E7D1B03C-C412-4148-8AAD-15AC02C11FD3}">
      <dgm:prSet/>
      <dgm:spPr/>
      <dgm:t>
        <a:bodyPr/>
        <a:lstStyle/>
        <a:p>
          <a:endParaRPr lang="en-US"/>
        </a:p>
      </dgm:t>
    </dgm:pt>
    <dgm:pt modelId="{B2E94E76-4E0A-4162-B556-D6A881CC8B71}">
      <dgm:prSet custT="1"/>
      <dgm:spPr/>
      <dgm:t>
        <a:bodyPr/>
        <a:lstStyle/>
        <a:p>
          <a:r>
            <a:rPr lang="da-DK" sz="1600" dirty="0"/>
            <a:t>Visualisering af beskrivende statistik</a:t>
          </a:r>
        </a:p>
        <a:p>
          <a:endParaRPr lang="da-DK" sz="1600" dirty="0"/>
        </a:p>
        <a:p>
          <a:r>
            <a:rPr lang="da-DK" sz="1600" dirty="0"/>
            <a:t>Visualisering af </a:t>
          </a:r>
          <a:r>
            <a:rPr lang="da-DK" sz="1600" dirty="0" err="1"/>
            <a:t>Freeze</a:t>
          </a:r>
          <a:r>
            <a:rPr lang="da-DK" sz="1600" dirty="0"/>
            <a:t>-Frames</a:t>
          </a:r>
          <a:endParaRPr lang="en-US" sz="1600" dirty="0"/>
        </a:p>
      </dgm:t>
    </dgm:pt>
    <dgm:pt modelId="{D206678F-6A21-490F-9E60-DCBEF18C2B22}" type="parTrans" cxnId="{FC830D6B-A544-416C-B871-0E9DFA854610}">
      <dgm:prSet/>
      <dgm:spPr/>
      <dgm:t>
        <a:bodyPr/>
        <a:lstStyle/>
        <a:p>
          <a:endParaRPr lang="en-US"/>
        </a:p>
      </dgm:t>
    </dgm:pt>
    <dgm:pt modelId="{FD70097D-3831-4F37-A1F6-6740413EDA1B}" type="sibTrans" cxnId="{FC830D6B-A544-416C-B871-0E9DFA854610}">
      <dgm:prSet/>
      <dgm:spPr/>
      <dgm:t>
        <a:bodyPr/>
        <a:lstStyle/>
        <a:p>
          <a:endParaRPr lang="en-US"/>
        </a:p>
      </dgm:t>
    </dgm:pt>
    <dgm:pt modelId="{09176731-2F3C-214B-B345-05EC24A61CE7}" type="pres">
      <dgm:prSet presAssocID="{1F1D531B-C1FE-41F9-90FB-A87508640FB2}" presName="hierChild1" presStyleCnt="0">
        <dgm:presLayoutVars>
          <dgm:chPref val="1"/>
          <dgm:dir/>
          <dgm:animOne val="branch"/>
          <dgm:animLvl val="lvl"/>
          <dgm:resizeHandles/>
        </dgm:presLayoutVars>
      </dgm:prSet>
      <dgm:spPr/>
    </dgm:pt>
    <dgm:pt modelId="{4A29B0D2-9229-1041-BFFB-717938E0001C}" type="pres">
      <dgm:prSet presAssocID="{14B70EA8-9B4E-48A4-BB8B-92F2E260A567}" presName="hierRoot1" presStyleCnt="0"/>
      <dgm:spPr/>
    </dgm:pt>
    <dgm:pt modelId="{04DAE921-6D22-9347-AFF4-FF114579B952}" type="pres">
      <dgm:prSet presAssocID="{14B70EA8-9B4E-48A4-BB8B-92F2E260A567}" presName="composite" presStyleCnt="0"/>
      <dgm:spPr/>
    </dgm:pt>
    <dgm:pt modelId="{F87F485A-119B-E346-A2FA-89957CC18AFE}" type="pres">
      <dgm:prSet presAssocID="{14B70EA8-9B4E-48A4-BB8B-92F2E260A567}" presName="background" presStyleLbl="node0" presStyleIdx="0" presStyleCnt="3"/>
      <dgm:spPr/>
    </dgm:pt>
    <dgm:pt modelId="{BF19EF9E-B585-8440-B608-C086FA760B24}" type="pres">
      <dgm:prSet presAssocID="{14B70EA8-9B4E-48A4-BB8B-92F2E260A567}" presName="text" presStyleLbl="fgAcc0" presStyleIdx="0" presStyleCnt="3">
        <dgm:presLayoutVars>
          <dgm:chPref val="3"/>
        </dgm:presLayoutVars>
      </dgm:prSet>
      <dgm:spPr/>
    </dgm:pt>
    <dgm:pt modelId="{A5C20CE7-2FEF-2E48-B93C-E53BEA798ABB}" type="pres">
      <dgm:prSet presAssocID="{14B70EA8-9B4E-48A4-BB8B-92F2E260A567}" presName="hierChild2" presStyleCnt="0"/>
      <dgm:spPr/>
    </dgm:pt>
    <dgm:pt modelId="{18687D8F-72BB-C349-B076-7947B505DEEF}" type="pres">
      <dgm:prSet presAssocID="{FEF3A13B-1DEF-48B2-A895-F95EA2A4356B}" presName="hierRoot1" presStyleCnt="0"/>
      <dgm:spPr/>
    </dgm:pt>
    <dgm:pt modelId="{82F28570-7DB2-5B40-8B96-9E60A859AA21}" type="pres">
      <dgm:prSet presAssocID="{FEF3A13B-1DEF-48B2-A895-F95EA2A4356B}" presName="composite" presStyleCnt="0"/>
      <dgm:spPr/>
    </dgm:pt>
    <dgm:pt modelId="{83967286-215C-7048-ADC3-8ACFD9754890}" type="pres">
      <dgm:prSet presAssocID="{FEF3A13B-1DEF-48B2-A895-F95EA2A4356B}" presName="background" presStyleLbl="node0" presStyleIdx="1" presStyleCnt="3"/>
      <dgm:spPr/>
    </dgm:pt>
    <dgm:pt modelId="{F896FFA8-510E-7642-9B79-1434F99B7970}" type="pres">
      <dgm:prSet presAssocID="{FEF3A13B-1DEF-48B2-A895-F95EA2A4356B}" presName="text" presStyleLbl="fgAcc0" presStyleIdx="1" presStyleCnt="3">
        <dgm:presLayoutVars>
          <dgm:chPref val="3"/>
        </dgm:presLayoutVars>
      </dgm:prSet>
      <dgm:spPr/>
    </dgm:pt>
    <dgm:pt modelId="{9B5B1C51-25A0-C44D-9A8F-19F266A13011}" type="pres">
      <dgm:prSet presAssocID="{FEF3A13B-1DEF-48B2-A895-F95EA2A4356B}" presName="hierChild2" presStyleCnt="0"/>
      <dgm:spPr/>
    </dgm:pt>
    <dgm:pt modelId="{59EE8A2B-DE2B-BF4F-93C2-3716DFB5D48A}" type="pres">
      <dgm:prSet presAssocID="{B2E94E76-4E0A-4162-B556-D6A881CC8B71}" presName="hierRoot1" presStyleCnt="0"/>
      <dgm:spPr/>
    </dgm:pt>
    <dgm:pt modelId="{A5E6B9AF-AE78-1548-915A-C9F38705BFE6}" type="pres">
      <dgm:prSet presAssocID="{B2E94E76-4E0A-4162-B556-D6A881CC8B71}" presName="composite" presStyleCnt="0"/>
      <dgm:spPr/>
    </dgm:pt>
    <dgm:pt modelId="{F0647356-29B1-C144-8B6A-5976FA3973F9}" type="pres">
      <dgm:prSet presAssocID="{B2E94E76-4E0A-4162-B556-D6A881CC8B71}" presName="background" presStyleLbl="node0" presStyleIdx="2" presStyleCnt="3"/>
      <dgm:spPr/>
    </dgm:pt>
    <dgm:pt modelId="{0D83236F-733F-D844-ADD5-C74F3EFDEBE3}" type="pres">
      <dgm:prSet presAssocID="{B2E94E76-4E0A-4162-B556-D6A881CC8B71}" presName="text" presStyleLbl="fgAcc0" presStyleIdx="2" presStyleCnt="3">
        <dgm:presLayoutVars>
          <dgm:chPref val="3"/>
        </dgm:presLayoutVars>
      </dgm:prSet>
      <dgm:spPr/>
    </dgm:pt>
    <dgm:pt modelId="{63AB60D8-057C-B24F-AAE5-76C796F6247D}" type="pres">
      <dgm:prSet presAssocID="{B2E94E76-4E0A-4162-B556-D6A881CC8B71}" presName="hierChild2" presStyleCnt="0"/>
      <dgm:spPr/>
    </dgm:pt>
  </dgm:ptLst>
  <dgm:cxnLst>
    <dgm:cxn modelId="{13DC4725-CF7F-054D-AB2E-8E5986CE135D}" type="presOf" srcId="{B2E94E76-4E0A-4162-B556-D6A881CC8B71}" destId="{0D83236F-733F-D844-ADD5-C74F3EFDEBE3}" srcOrd="0" destOrd="0" presId="urn:microsoft.com/office/officeart/2005/8/layout/hierarchy1"/>
    <dgm:cxn modelId="{E7D1B03C-C412-4148-8AAD-15AC02C11FD3}" srcId="{1F1D531B-C1FE-41F9-90FB-A87508640FB2}" destId="{FEF3A13B-1DEF-48B2-A895-F95EA2A4356B}" srcOrd="1" destOrd="0" parTransId="{6C212A83-11D2-4B58-B2F7-B372D0630EA9}" sibTransId="{B758D83B-8744-4406-8295-9CFF250A67C5}"/>
    <dgm:cxn modelId="{C5DE7D61-CB1F-E341-A038-213E9EC47E45}" type="presOf" srcId="{FEF3A13B-1DEF-48B2-A895-F95EA2A4356B}" destId="{F896FFA8-510E-7642-9B79-1434F99B7970}" srcOrd="0" destOrd="0" presId="urn:microsoft.com/office/officeart/2005/8/layout/hierarchy1"/>
    <dgm:cxn modelId="{FC830D6B-A544-416C-B871-0E9DFA854610}" srcId="{1F1D531B-C1FE-41F9-90FB-A87508640FB2}" destId="{B2E94E76-4E0A-4162-B556-D6A881CC8B71}" srcOrd="2" destOrd="0" parTransId="{D206678F-6A21-490F-9E60-DCBEF18C2B22}" sibTransId="{FD70097D-3831-4F37-A1F6-6740413EDA1B}"/>
    <dgm:cxn modelId="{6ED25CB3-9AA7-AE4E-9D94-AD25F3A9E02E}" type="presOf" srcId="{14B70EA8-9B4E-48A4-BB8B-92F2E260A567}" destId="{BF19EF9E-B585-8440-B608-C086FA760B24}" srcOrd="0" destOrd="0" presId="urn:microsoft.com/office/officeart/2005/8/layout/hierarchy1"/>
    <dgm:cxn modelId="{D757D6DD-C8A2-A04A-94C7-1C0981436D9E}" type="presOf" srcId="{1F1D531B-C1FE-41F9-90FB-A87508640FB2}" destId="{09176731-2F3C-214B-B345-05EC24A61CE7}" srcOrd="0" destOrd="0" presId="urn:microsoft.com/office/officeart/2005/8/layout/hierarchy1"/>
    <dgm:cxn modelId="{96A187ED-A7A1-456D-A5CA-D348E18D71B8}" srcId="{1F1D531B-C1FE-41F9-90FB-A87508640FB2}" destId="{14B70EA8-9B4E-48A4-BB8B-92F2E260A567}" srcOrd="0" destOrd="0" parTransId="{C50B15EB-8AAE-4049-B615-A18B52FAF377}" sibTransId="{D5918F40-7B52-419F-83A4-A2E0C1CE6622}"/>
    <dgm:cxn modelId="{7707EB5B-AF32-0F46-A368-ECC49E5E788D}" type="presParOf" srcId="{09176731-2F3C-214B-B345-05EC24A61CE7}" destId="{4A29B0D2-9229-1041-BFFB-717938E0001C}" srcOrd="0" destOrd="0" presId="urn:microsoft.com/office/officeart/2005/8/layout/hierarchy1"/>
    <dgm:cxn modelId="{35050336-A071-D74D-944C-2A27BDB42DE8}" type="presParOf" srcId="{4A29B0D2-9229-1041-BFFB-717938E0001C}" destId="{04DAE921-6D22-9347-AFF4-FF114579B952}" srcOrd="0" destOrd="0" presId="urn:microsoft.com/office/officeart/2005/8/layout/hierarchy1"/>
    <dgm:cxn modelId="{91F9FF3E-4878-EF41-A43D-656437339547}" type="presParOf" srcId="{04DAE921-6D22-9347-AFF4-FF114579B952}" destId="{F87F485A-119B-E346-A2FA-89957CC18AFE}" srcOrd="0" destOrd="0" presId="urn:microsoft.com/office/officeart/2005/8/layout/hierarchy1"/>
    <dgm:cxn modelId="{783F5B9C-8ACD-8846-9D42-74662C8FBE9A}" type="presParOf" srcId="{04DAE921-6D22-9347-AFF4-FF114579B952}" destId="{BF19EF9E-B585-8440-B608-C086FA760B24}" srcOrd="1" destOrd="0" presId="urn:microsoft.com/office/officeart/2005/8/layout/hierarchy1"/>
    <dgm:cxn modelId="{DE5B5832-E996-8B46-B551-5FF8A0B80884}" type="presParOf" srcId="{4A29B0D2-9229-1041-BFFB-717938E0001C}" destId="{A5C20CE7-2FEF-2E48-B93C-E53BEA798ABB}" srcOrd="1" destOrd="0" presId="urn:microsoft.com/office/officeart/2005/8/layout/hierarchy1"/>
    <dgm:cxn modelId="{4B55CAE3-7C1B-9447-9FBB-8F8630F0CCC7}" type="presParOf" srcId="{09176731-2F3C-214B-B345-05EC24A61CE7}" destId="{18687D8F-72BB-C349-B076-7947B505DEEF}" srcOrd="1" destOrd="0" presId="urn:microsoft.com/office/officeart/2005/8/layout/hierarchy1"/>
    <dgm:cxn modelId="{66575E83-226D-6D47-807E-2342D2476229}" type="presParOf" srcId="{18687D8F-72BB-C349-B076-7947B505DEEF}" destId="{82F28570-7DB2-5B40-8B96-9E60A859AA21}" srcOrd="0" destOrd="0" presId="urn:microsoft.com/office/officeart/2005/8/layout/hierarchy1"/>
    <dgm:cxn modelId="{7632B2CE-3786-DA43-8C9F-9D9A91238EC9}" type="presParOf" srcId="{82F28570-7DB2-5B40-8B96-9E60A859AA21}" destId="{83967286-215C-7048-ADC3-8ACFD9754890}" srcOrd="0" destOrd="0" presId="urn:microsoft.com/office/officeart/2005/8/layout/hierarchy1"/>
    <dgm:cxn modelId="{14AD1E55-845D-5740-B571-FA3D9BECE210}" type="presParOf" srcId="{82F28570-7DB2-5B40-8B96-9E60A859AA21}" destId="{F896FFA8-510E-7642-9B79-1434F99B7970}" srcOrd="1" destOrd="0" presId="urn:microsoft.com/office/officeart/2005/8/layout/hierarchy1"/>
    <dgm:cxn modelId="{B7BC7210-D169-4343-A69B-B67A2B4A5250}" type="presParOf" srcId="{18687D8F-72BB-C349-B076-7947B505DEEF}" destId="{9B5B1C51-25A0-C44D-9A8F-19F266A13011}" srcOrd="1" destOrd="0" presId="urn:microsoft.com/office/officeart/2005/8/layout/hierarchy1"/>
    <dgm:cxn modelId="{D993A88A-590B-A743-A00D-46A8C33B628E}" type="presParOf" srcId="{09176731-2F3C-214B-B345-05EC24A61CE7}" destId="{59EE8A2B-DE2B-BF4F-93C2-3716DFB5D48A}" srcOrd="2" destOrd="0" presId="urn:microsoft.com/office/officeart/2005/8/layout/hierarchy1"/>
    <dgm:cxn modelId="{DAA5E800-4414-FB44-B8B8-F9B4867323AD}" type="presParOf" srcId="{59EE8A2B-DE2B-BF4F-93C2-3716DFB5D48A}" destId="{A5E6B9AF-AE78-1548-915A-C9F38705BFE6}" srcOrd="0" destOrd="0" presId="urn:microsoft.com/office/officeart/2005/8/layout/hierarchy1"/>
    <dgm:cxn modelId="{B05163D1-9247-A54E-9852-9233B868740A}" type="presParOf" srcId="{A5E6B9AF-AE78-1548-915A-C9F38705BFE6}" destId="{F0647356-29B1-C144-8B6A-5976FA3973F9}" srcOrd="0" destOrd="0" presId="urn:microsoft.com/office/officeart/2005/8/layout/hierarchy1"/>
    <dgm:cxn modelId="{D2DAD15C-5943-8942-84FF-3E0EDC4094B8}" type="presParOf" srcId="{A5E6B9AF-AE78-1548-915A-C9F38705BFE6}" destId="{0D83236F-733F-D844-ADD5-C74F3EFDEBE3}" srcOrd="1" destOrd="0" presId="urn:microsoft.com/office/officeart/2005/8/layout/hierarchy1"/>
    <dgm:cxn modelId="{8D6C609A-69A5-9341-AEB2-EB94EA2B84C9}" type="presParOf" srcId="{59EE8A2B-DE2B-BF4F-93C2-3716DFB5D48A}" destId="{63AB60D8-057C-B24F-AAE5-76C796F6247D}"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1D7ABEE-7966-EF45-8C7E-B88CECD7B709}">
      <dsp:nvSpPr>
        <dsp:cNvPr id="0" name=""/>
        <dsp:cNvSpPr/>
      </dsp:nvSpPr>
      <dsp:spPr>
        <a:xfrm>
          <a:off x="0" y="1686"/>
          <a:ext cx="9905999" cy="0"/>
        </a:xfrm>
        <a:prstGeom prst="line">
          <a:avLst/>
        </a:prstGeom>
        <a:gradFill rotWithShape="0">
          <a:gsLst>
            <a:gs pos="0">
              <a:schemeClr val="accent2">
                <a:hueOff val="0"/>
                <a:satOff val="0"/>
                <a:lumOff val="0"/>
                <a:alphaOff val="0"/>
                <a:tint val="94000"/>
                <a:satMod val="105000"/>
                <a:lumMod val="102000"/>
              </a:schemeClr>
            </a:gs>
            <a:gs pos="100000">
              <a:schemeClr val="accent2">
                <a:hueOff val="0"/>
                <a:satOff val="0"/>
                <a:lumOff val="0"/>
                <a:alphaOff val="0"/>
                <a:shade val="74000"/>
                <a:satMod val="128000"/>
                <a:lumMod val="100000"/>
              </a:schemeClr>
            </a:gs>
          </a:gsLst>
          <a:lin ang="5400000" scaled="0"/>
        </a:gradFill>
        <a:ln w="9525" cap="flat" cmpd="sng" algn="ctr">
          <a:solidFill>
            <a:schemeClr val="accent2">
              <a:hueOff val="0"/>
              <a:satOff val="0"/>
              <a:lumOff val="0"/>
              <a:alphaOff val="0"/>
            </a:schemeClr>
          </a:solidFill>
          <a:prstDash val="solid"/>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DDE25894-80FB-F645-B225-70BB1EBC5C24}">
      <dsp:nvSpPr>
        <dsp:cNvPr id="0" name=""/>
        <dsp:cNvSpPr/>
      </dsp:nvSpPr>
      <dsp:spPr>
        <a:xfrm>
          <a:off x="0" y="1686"/>
          <a:ext cx="9905999" cy="5751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da-DK" sz="2800" kern="1200" dirty="0"/>
            <a:t>Data science modellen</a:t>
          </a:r>
          <a:endParaRPr lang="en-US" sz="2800" kern="1200" dirty="0"/>
        </a:p>
      </dsp:txBody>
      <dsp:txXfrm>
        <a:off x="0" y="1686"/>
        <a:ext cx="9905999" cy="575170"/>
      </dsp:txXfrm>
    </dsp:sp>
    <dsp:sp modelId="{F6189390-DDCB-DF49-844C-A60FEC270177}">
      <dsp:nvSpPr>
        <dsp:cNvPr id="0" name=""/>
        <dsp:cNvSpPr/>
      </dsp:nvSpPr>
      <dsp:spPr>
        <a:xfrm>
          <a:off x="0" y="576857"/>
          <a:ext cx="9905999" cy="0"/>
        </a:xfrm>
        <a:prstGeom prst="line">
          <a:avLst/>
        </a:prstGeom>
        <a:gradFill rotWithShape="0">
          <a:gsLst>
            <a:gs pos="0">
              <a:schemeClr val="accent3">
                <a:hueOff val="0"/>
                <a:satOff val="0"/>
                <a:lumOff val="0"/>
                <a:alphaOff val="0"/>
                <a:tint val="94000"/>
                <a:satMod val="105000"/>
                <a:lumMod val="102000"/>
              </a:schemeClr>
            </a:gs>
            <a:gs pos="100000">
              <a:schemeClr val="accent3">
                <a:hueOff val="0"/>
                <a:satOff val="0"/>
                <a:lumOff val="0"/>
                <a:alphaOff val="0"/>
                <a:shade val="74000"/>
                <a:satMod val="128000"/>
                <a:lumMod val="100000"/>
              </a:schemeClr>
            </a:gs>
          </a:gsLst>
          <a:lin ang="5400000" scaled="0"/>
        </a:gradFill>
        <a:ln w="9525" cap="flat" cmpd="sng" algn="ctr">
          <a:solidFill>
            <a:schemeClr val="accent3">
              <a:hueOff val="0"/>
              <a:satOff val="0"/>
              <a:lumOff val="0"/>
              <a:alphaOff val="0"/>
            </a:schemeClr>
          </a:solidFill>
          <a:prstDash val="solid"/>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57EE39CC-8E30-184A-A532-347A566584BE}">
      <dsp:nvSpPr>
        <dsp:cNvPr id="0" name=""/>
        <dsp:cNvSpPr/>
      </dsp:nvSpPr>
      <dsp:spPr>
        <a:xfrm>
          <a:off x="0" y="576857"/>
          <a:ext cx="9905999" cy="5751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da-DK" sz="2800" kern="1200" dirty="0"/>
            <a:t>Clustering model for afslutninger</a:t>
          </a:r>
          <a:endParaRPr lang="en-US" sz="2800" kern="1200" dirty="0"/>
        </a:p>
      </dsp:txBody>
      <dsp:txXfrm>
        <a:off x="0" y="576857"/>
        <a:ext cx="9905999" cy="575170"/>
      </dsp:txXfrm>
    </dsp:sp>
    <dsp:sp modelId="{A5C4CDCD-9EB7-4D41-A461-1B4C81FB3830}">
      <dsp:nvSpPr>
        <dsp:cNvPr id="0" name=""/>
        <dsp:cNvSpPr/>
      </dsp:nvSpPr>
      <dsp:spPr>
        <a:xfrm>
          <a:off x="0" y="1152028"/>
          <a:ext cx="9905999" cy="0"/>
        </a:xfrm>
        <a:prstGeom prst="line">
          <a:avLst/>
        </a:prstGeom>
        <a:gradFill rotWithShape="0">
          <a:gsLst>
            <a:gs pos="0">
              <a:schemeClr val="accent4">
                <a:hueOff val="0"/>
                <a:satOff val="0"/>
                <a:lumOff val="0"/>
                <a:alphaOff val="0"/>
                <a:tint val="94000"/>
                <a:satMod val="105000"/>
                <a:lumMod val="102000"/>
              </a:schemeClr>
            </a:gs>
            <a:gs pos="100000">
              <a:schemeClr val="accent4">
                <a:hueOff val="0"/>
                <a:satOff val="0"/>
                <a:lumOff val="0"/>
                <a:alphaOff val="0"/>
                <a:shade val="74000"/>
                <a:satMod val="128000"/>
                <a:lumMod val="100000"/>
              </a:schemeClr>
            </a:gs>
          </a:gsLst>
          <a:lin ang="5400000" scaled="0"/>
        </a:gradFill>
        <a:ln w="9525" cap="flat" cmpd="sng" algn="ctr">
          <a:solidFill>
            <a:schemeClr val="accent4">
              <a:hueOff val="0"/>
              <a:satOff val="0"/>
              <a:lumOff val="0"/>
              <a:alphaOff val="0"/>
            </a:schemeClr>
          </a:solidFill>
          <a:prstDash val="solid"/>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540E2839-9631-8942-8ECA-D38269F0EA12}">
      <dsp:nvSpPr>
        <dsp:cNvPr id="0" name=""/>
        <dsp:cNvSpPr/>
      </dsp:nvSpPr>
      <dsp:spPr>
        <a:xfrm>
          <a:off x="0" y="1152028"/>
          <a:ext cx="9905999" cy="5751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da-DK" sz="2800" kern="1200" dirty="0"/>
            <a:t>Validering af clustre</a:t>
          </a:r>
          <a:endParaRPr lang="en-US" sz="2800" kern="1200" dirty="0"/>
        </a:p>
      </dsp:txBody>
      <dsp:txXfrm>
        <a:off x="0" y="1152028"/>
        <a:ext cx="9905999" cy="575170"/>
      </dsp:txXfrm>
    </dsp:sp>
    <dsp:sp modelId="{9CB03A37-7625-4247-B2D9-4FD192E5F87D}">
      <dsp:nvSpPr>
        <dsp:cNvPr id="0" name=""/>
        <dsp:cNvSpPr/>
      </dsp:nvSpPr>
      <dsp:spPr>
        <a:xfrm>
          <a:off x="0" y="1727199"/>
          <a:ext cx="9905999" cy="0"/>
        </a:xfrm>
        <a:prstGeom prst="line">
          <a:avLst/>
        </a:prstGeom>
        <a:gradFill rotWithShape="0">
          <a:gsLst>
            <a:gs pos="0">
              <a:schemeClr val="accent5">
                <a:hueOff val="0"/>
                <a:satOff val="0"/>
                <a:lumOff val="0"/>
                <a:alphaOff val="0"/>
                <a:tint val="94000"/>
                <a:satMod val="105000"/>
                <a:lumMod val="102000"/>
              </a:schemeClr>
            </a:gs>
            <a:gs pos="100000">
              <a:schemeClr val="accent5">
                <a:hueOff val="0"/>
                <a:satOff val="0"/>
                <a:lumOff val="0"/>
                <a:alphaOff val="0"/>
                <a:shade val="74000"/>
                <a:satMod val="128000"/>
                <a:lumMod val="100000"/>
              </a:schemeClr>
            </a:gs>
          </a:gsLst>
          <a:lin ang="5400000" scaled="0"/>
        </a:gradFill>
        <a:ln w="9525" cap="flat" cmpd="sng" algn="ctr">
          <a:solidFill>
            <a:schemeClr val="accent5">
              <a:hueOff val="0"/>
              <a:satOff val="0"/>
              <a:lumOff val="0"/>
              <a:alphaOff val="0"/>
            </a:schemeClr>
          </a:solidFill>
          <a:prstDash val="solid"/>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AA974226-7301-1B45-96A6-8CDF4EC6D0E8}">
      <dsp:nvSpPr>
        <dsp:cNvPr id="0" name=""/>
        <dsp:cNvSpPr/>
      </dsp:nvSpPr>
      <dsp:spPr>
        <a:xfrm>
          <a:off x="0" y="1727199"/>
          <a:ext cx="9905999" cy="5751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da-DK" sz="2800" kern="1200" dirty="0" err="1"/>
            <a:t>Freeze</a:t>
          </a:r>
          <a:r>
            <a:rPr lang="da-DK" sz="2800" kern="1200" dirty="0"/>
            <a:t>-Frames</a:t>
          </a:r>
          <a:endParaRPr lang="en-US" sz="2800" kern="1200" dirty="0"/>
        </a:p>
      </dsp:txBody>
      <dsp:txXfrm>
        <a:off x="0" y="1727199"/>
        <a:ext cx="9905999" cy="575170"/>
      </dsp:txXfrm>
    </dsp:sp>
    <dsp:sp modelId="{B164F82C-FFBD-A14B-97E9-9DF06526D967}">
      <dsp:nvSpPr>
        <dsp:cNvPr id="0" name=""/>
        <dsp:cNvSpPr/>
      </dsp:nvSpPr>
      <dsp:spPr>
        <a:xfrm>
          <a:off x="0" y="2302370"/>
          <a:ext cx="9905999" cy="0"/>
        </a:xfrm>
        <a:prstGeom prst="line">
          <a:avLst/>
        </a:prstGeom>
        <a:gradFill rotWithShape="0">
          <a:gsLst>
            <a:gs pos="0">
              <a:schemeClr val="accent6">
                <a:hueOff val="0"/>
                <a:satOff val="0"/>
                <a:lumOff val="0"/>
                <a:alphaOff val="0"/>
                <a:tint val="94000"/>
                <a:satMod val="105000"/>
                <a:lumMod val="102000"/>
              </a:schemeClr>
            </a:gs>
            <a:gs pos="100000">
              <a:schemeClr val="accent6">
                <a:hueOff val="0"/>
                <a:satOff val="0"/>
                <a:lumOff val="0"/>
                <a:alphaOff val="0"/>
                <a:shade val="74000"/>
                <a:satMod val="128000"/>
                <a:lumMod val="100000"/>
              </a:schemeClr>
            </a:gs>
          </a:gsLst>
          <a:lin ang="5400000" scaled="0"/>
        </a:gradFill>
        <a:ln w="9525" cap="flat" cmpd="sng" algn="ctr">
          <a:solidFill>
            <a:schemeClr val="accent6">
              <a:hueOff val="0"/>
              <a:satOff val="0"/>
              <a:lumOff val="0"/>
              <a:alphaOff val="0"/>
            </a:schemeClr>
          </a:solidFill>
          <a:prstDash val="solid"/>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90E42A19-7CB4-3949-BEC3-FB754382FBCA}">
      <dsp:nvSpPr>
        <dsp:cNvPr id="0" name=""/>
        <dsp:cNvSpPr/>
      </dsp:nvSpPr>
      <dsp:spPr>
        <a:xfrm>
          <a:off x="0" y="2302370"/>
          <a:ext cx="9905999" cy="5751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da-DK" sz="2800" kern="1200" noProof="0" dirty="0"/>
            <a:t>Burde spilleren aflevere i stedet for at skyde?</a:t>
          </a:r>
        </a:p>
      </dsp:txBody>
      <dsp:txXfrm>
        <a:off x="0" y="2302370"/>
        <a:ext cx="9905999" cy="575170"/>
      </dsp:txXfrm>
    </dsp:sp>
    <dsp:sp modelId="{429B2137-8293-EE42-8D39-46EC2C8FB6B4}">
      <dsp:nvSpPr>
        <dsp:cNvPr id="0" name=""/>
        <dsp:cNvSpPr/>
      </dsp:nvSpPr>
      <dsp:spPr>
        <a:xfrm>
          <a:off x="0" y="2877541"/>
          <a:ext cx="9905999" cy="0"/>
        </a:xfrm>
        <a:prstGeom prst="line">
          <a:avLst/>
        </a:prstGeom>
        <a:gradFill rotWithShape="0">
          <a:gsLst>
            <a:gs pos="0">
              <a:schemeClr val="accent2">
                <a:hueOff val="0"/>
                <a:satOff val="0"/>
                <a:lumOff val="0"/>
                <a:alphaOff val="0"/>
                <a:tint val="94000"/>
                <a:satMod val="105000"/>
                <a:lumMod val="102000"/>
              </a:schemeClr>
            </a:gs>
            <a:gs pos="100000">
              <a:schemeClr val="accent2">
                <a:hueOff val="0"/>
                <a:satOff val="0"/>
                <a:lumOff val="0"/>
                <a:alphaOff val="0"/>
                <a:shade val="74000"/>
                <a:satMod val="128000"/>
                <a:lumMod val="100000"/>
              </a:schemeClr>
            </a:gs>
          </a:gsLst>
          <a:lin ang="5400000" scaled="0"/>
        </a:gradFill>
        <a:ln w="9525" cap="flat" cmpd="sng" algn="ctr">
          <a:solidFill>
            <a:schemeClr val="accent2">
              <a:hueOff val="0"/>
              <a:satOff val="0"/>
              <a:lumOff val="0"/>
              <a:alphaOff val="0"/>
            </a:schemeClr>
          </a:solidFill>
          <a:prstDash val="solid"/>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8C2D2C4B-7D31-994A-962C-BA696BDBEEC5}">
      <dsp:nvSpPr>
        <dsp:cNvPr id="0" name=""/>
        <dsp:cNvSpPr/>
      </dsp:nvSpPr>
      <dsp:spPr>
        <a:xfrm>
          <a:off x="0" y="2877541"/>
          <a:ext cx="9905999" cy="5751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da-DK" sz="2800" kern="1200" dirty="0"/>
            <a:t>Bekræfte eller afkræfte hypotese?</a:t>
          </a:r>
        </a:p>
      </dsp:txBody>
      <dsp:txXfrm>
        <a:off x="0" y="2877541"/>
        <a:ext cx="9905999" cy="57517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87F485A-119B-E346-A2FA-89957CC18AFE}">
      <dsp:nvSpPr>
        <dsp:cNvPr id="0" name=""/>
        <dsp:cNvSpPr/>
      </dsp:nvSpPr>
      <dsp:spPr>
        <a:xfrm>
          <a:off x="0" y="539743"/>
          <a:ext cx="2786062" cy="1769149"/>
        </a:xfrm>
        <a:prstGeom prst="roundRect">
          <a:avLst>
            <a:gd name="adj" fmla="val 10000"/>
          </a:avLst>
        </a:prstGeom>
        <a:gradFill rotWithShape="0">
          <a:gsLst>
            <a:gs pos="0">
              <a:schemeClr val="dk2">
                <a:hueOff val="0"/>
                <a:satOff val="0"/>
                <a:lumOff val="0"/>
                <a:alphaOff val="0"/>
                <a:tint val="94000"/>
                <a:satMod val="105000"/>
                <a:lumMod val="102000"/>
              </a:schemeClr>
            </a:gs>
            <a:gs pos="100000">
              <a:schemeClr val="dk2">
                <a:hueOff val="0"/>
                <a:satOff val="0"/>
                <a:lumOff val="0"/>
                <a:alphaOff val="0"/>
                <a:shade val="74000"/>
                <a:satMod val="128000"/>
                <a:lumMod val="100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BF19EF9E-B585-8440-B608-C086FA760B24}">
      <dsp:nvSpPr>
        <dsp:cNvPr id="0" name=""/>
        <dsp:cNvSpPr/>
      </dsp:nvSpPr>
      <dsp:spPr>
        <a:xfrm>
          <a:off x="309562" y="833827"/>
          <a:ext cx="2786062" cy="1769149"/>
        </a:xfrm>
        <a:prstGeom prst="roundRect">
          <a:avLst>
            <a:gd name="adj" fmla="val 10000"/>
          </a:avLst>
        </a:prstGeom>
        <a:solidFill>
          <a:schemeClr val="lt2">
            <a:alpha val="90000"/>
            <a:hueOff val="0"/>
            <a:satOff val="0"/>
            <a:lumOff val="0"/>
            <a:alphaOff val="0"/>
          </a:schemeClr>
        </a:solidFill>
        <a:ln w="9525" cap="flat" cmpd="sng" algn="ctr">
          <a:solidFill>
            <a:schemeClr val="dk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da-DK" sz="1600" kern="1200" dirty="0" err="1"/>
            <a:t>StatsBomb</a:t>
          </a:r>
          <a:r>
            <a:rPr lang="da-DK" sz="1600" kern="1200" dirty="0"/>
            <a:t> Open API</a:t>
          </a:r>
        </a:p>
        <a:p>
          <a:pPr marL="0" lvl="0" indent="0" algn="ctr" defTabSz="711200">
            <a:lnSpc>
              <a:spcPct val="90000"/>
            </a:lnSpc>
            <a:spcBef>
              <a:spcPct val="0"/>
            </a:spcBef>
            <a:spcAft>
              <a:spcPct val="35000"/>
            </a:spcAft>
            <a:buNone/>
          </a:pPr>
          <a:endParaRPr lang="da-DK" sz="1600" kern="1200" dirty="0"/>
        </a:p>
        <a:p>
          <a:pPr marL="0" lvl="0" indent="0" algn="ctr" defTabSz="711200">
            <a:lnSpc>
              <a:spcPct val="90000"/>
            </a:lnSpc>
            <a:spcBef>
              <a:spcPct val="0"/>
            </a:spcBef>
            <a:spcAft>
              <a:spcPct val="35000"/>
            </a:spcAft>
            <a:buNone/>
          </a:pPr>
          <a:r>
            <a:rPr lang="da-DK" sz="1600" kern="1200"/>
            <a:t>VM-slutrunde</a:t>
          </a:r>
          <a:endParaRPr lang="da-DK" sz="1600" kern="1200" dirty="0"/>
        </a:p>
      </dsp:txBody>
      <dsp:txXfrm>
        <a:off x="361379" y="885644"/>
        <a:ext cx="2682428" cy="1665515"/>
      </dsp:txXfrm>
    </dsp:sp>
    <dsp:sp modelId="{83967286-215C-7048-ADC3-8ACFD9754890}">
      <dsp:nvSpPr>
        <dsp:cNvPr id="0" name=""/>
        <dsp:cNvSpPr/>
      </dsp:nvSpPr>
      <dsp:spPr>
        <a:xfrm>
          <a:off x="3405187" y="539743"/>
          <a:ext cx="2786062" cy="1769149"/>
        </a:xfrm>
        <a:prstGeom prst="roundRect">
          <a:avLst>
            <a:gd name="adj" fmla="val 10000"/>
          </a:avLst>
        </a:prstGeom>
        <a:gradFill rotWithShape="0">
          <a:gsLst>
            <a:gs pos="0">
              <a:schemeClr val="dk2">
                <a:hueOff val="0"/>
                <a:satOff val="0"/>
                <a:lumOff val="0"/>
                <a:alphaOff val="0"/>
                <a:tint val="94000"/>
                <a:satMod val="105000"/>
                <a:lumMod val="102000"/>
              </a:schemeClr>
            </a:gs>
            <a:gs pos="100000">
              <a:schemeClr val="dk2">
                <a:hueOff val="0"/>
                <a:satOff val="0"/>
                <a:lumOff val="0"/>
                <a:alphaOff val="0"/>
                <a:shade val="74000"/>
                <a:satMod val="128000"/>
                <a:lumMod val="100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F896FFA8-510E-7642-9B79-1434F99B7970}">
      <dsp:nvSpPr>
        <dsp:cNvPr id="0" name=""/>
        <dsp:cNvSpPr/>
      </dsp:nvSpPr>
      <dsp:spPr>
        <a:xfrm>
          <a:off x="3714749" y="833827"/>
          <a:ext cx="2786062" cy="1769149"/>
        </a:xfrm>
        <a:prstGeom prst="roundRect">
          <a:avLst>
            <a:gd name="adj" fmla="val 10000"/>
          </a:avLst>
        </a:prstGeom>
        <a:solidFill>
          <a:schemeClr val="lt2">
            <a:alpha val="90000"/>
            <a:hueOff val="0"/>
            <a:satOff val="0"/>
            <a:lumOff val="0"/>
            <a:alphaOff val="0"/>
          </a:schemeClr>
        </a:solidFill>
        <a:ln w="9525" cap="flat" cmpd="sng" algn="ctr">
          <a:solidFill>
            <a:schemeClr val="dk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da-DK" sz="1600" kern="1200" dirty="0"/>
            <a:t>Aggregere &amp; renser eventdata (skud)</a:t>
          </a:r>
        </a:p>
        <a:p>
          <a:pPr marL="0" lvl="0" indent="0" algn="ctr" defTabSz="711200">
            <a:lnSpc>
              <a:spcPct val="90000"/>
            </a:lnSpc>
            <a:spcBef>
              <a:spcPct val="0"/>
            </a:spcBef>
            <a:spcAft>
              <a:spcPct val="35000"/>
            </a:spcAft>
            <a:buNone/>
          </a:pPr>
          <a:endParaRPr lang="da-DK" sz="1600" kern="1200" dirty="0"/>
        </a:p>
        <a:p>
          <a:pPr marL="0" lvl="0" indent="0" algn="ctr" defTabSz="711200">
            <a:lnSpc>
              <a:spcPct val="90000"/>
            </a:lnSpc>
            <a:spcBef>
              <a:spcPct val="0"/>
            </a:spcBef>
            <a:spcAft>
              <a:spcPct val="35000"/>
            </a:spcAft>
            <a:buNone/>
          </a:pPr>
          <a:r>
            <a:rPr lang="da-DK" sz="1600" kern="1200" dirty="0"/>
            <a:t>Opretter funktion til at generere polygon trekanter</a:t>
          </a:r>
        </a:p>
      </dsp:txBody>
      <dsp:txXfrm>
        <a:off x="3766566" y="885644"/>
        <a:ext cx="2682428" cy="1665515"/>
      </dsp:txXfrm>
    </dsp:sp>
    <dsp:sp modelId="{F0647356-29B1-C144-8B6A-5976FA3973F9}">
      <dsp:nvSpPr>
        <dsp:cNvPr id="0" name=""/>
        <dsp:cNvSpPr/>
      </dsp:nvSpPr>
      <dsp:spPr>
        <a:xfrm>
          <a:off x="6810375" y="539743"/>
          <a:ext cx="2786062" cy="1769149"/>
        </a:xfrm>
        <a:prstGeom prst="roundRect">
          <a:avLst>
            <a:gd name="adj" fmla="val 10000"/>
          </a:avLst>
        </a:prstGeom>
        <a:gradFill rotWithShape="0">
          <a:gsLst>
            <a:gs pos="0">
              <a:schemeClr val="dk2">
                <a:hueOff val="0"/>
                <a:satOff val="0"/>
                <a:lumOff val="0"/>
                <a:alphaOff val="0"/>
                <a:tint val="94000"/>
                <a:satMod val="105000"/>
                <a:lumMod val="102000"/>
              </a:schemeClr>
            </a:gs>
            <a:gs pos="100000">
              <a:schemeClr val="dk2">
                <a:hueOff val="0"/>
                <a:satOff val="0"/>
                <a:lumOff val="0"/>
                <a:alphaOff val="0"/>
                <a:shade val="74000"/>
                <a:satMod val="128000"/>
                <a:lumMod val="100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0D83236F-733F-D844-ADD5-C74F3EFDEBE3}">
      <dsp:nvSpPr>
        <dsp:cNvPr id="0" name=""/>
        <dsp:cNvSpPr/>
      </dsp:nvSpPr>
      <dsp:spPr>
        <a:xfrm>
          <a:off x="7119937" y="833827"/>
          <a:ext cx="2786062" cy="1769149"/>
        </a:xfrm>
        <a:prstGeom prst="roundRect">
          <a:avLst>
            <a:gd name="adj" fmla="val 10000"/>
          </a:avLst>
        </a:prstGeom>
        <a:solidFill>
          <a:schemeClr val="lt2">
            <a:alpha val="90000"/>
            <a:hueOff val="0"/>
            <a:satOff val="0"/>
            <a:lumOff val="0"/>
            <a:alphaOff val="0"/>
          </a:schemeClr>
        </a:solidFill>
        <a:ln w="9525" cap="flat" cmpd="sng" algn="ctr">
          <a:solidFill>
            <a:schemeClr val="dk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da-DK" sz="1600" kern="1200" dirty="0"/>
            <a:t>Visualisering af beskrivende statistik</a:t>
          </a:r>
        </a:p>
        <a:p>
          <a:pPr marL="0" lvl="0" indent="0" algn="ctr" defTabSz="711200">
            <a:lnSpc>
              <a:spcPct val="90000"/>
            </a:lnSpc>
            <a:spcBef>
              <a:spcPct val="0"/>
            </a:spcBef>
            <a:spcAft>
              <a:spcPct val="35000"/>
            </a:spcAft>
            <a:buNone/>
          </a:pPr>
          <a:endParaRPr lang="da-DK" sz="1600" kern="1200" dirty="0"/>
        </a:p>
        <a:p>
          <a:pPr marL="0" lvl="0" indent="0" algn="ctr" defTabSz="711200">
            <a:lnSpc>
              <a:spcPct val="90000"/>
            </a:lnSpc>
            <a:spcBef>
              <a:spcPct val="0"/>
            </a:spcBef>
            <a:spcAft>
              <a:spcPct val="35000"/>
            </a:spcAft>
            <a:buNone/>
          </a:pPr>
          <a:r>
            <a:rPr lang="da-DK" sz="1600" kern="1200" dirty="0"/>
            <a:t>Visualisering af </a:t>
          </a:r>
          <a:r>
            <a:rPr lang="da-DK" sz="1600" kern="1200" dirty="0" err="1"/>
            <a:t>Freeze</a:t>
          </a:r>
          <a:r>
            <a:rPr lang="da-DK" sz="1600" kern="1200" dirty="0"/>
            <a:t>-Frames</a:t>
          </a:r>
          <a:endParaRPr lang="en-US" sz="1600" kern="1200" dirty="0"/>
        </a:p>
      </dsp:txBody>
      <dsp:txXfrm>
        <a:off x="7171754" y="885644"/>
        <a:ext cx="2682428" cy="1665515"/>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jpeg>
</file>

<file path=ppt/media/image2.png>
</file>

<file path=ppt/media/image3.jpeg>
</file>

<file path=ppt/media/image4.png>
</file>

<file path=ppt/media/image5.pn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ladsholder til sidehoved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a-DK"/>
          </a:p>
        </p:txBody>
      </p:sp>
      <p:sp>
        <p:nvSpPr>
          <p:cNvPr id="3" name="Pladsholder til dato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2CCA33-752C-8D49-A73A-3EA3AF237E85}" type="datetimeFigureOut">
              <a:rPr lang="da-DK" smtClean="0"/>
              <a:t>19.04.2024</a:t>
            </a:fld>
            <a:endParaRPr lang="da-DK"/>
          </a:p>
        </p:txBody>
      </p:sp>
      <p:sp>
        <p:nvSpPr>
          <p:cNvPr id="4" name="Pladsholder til slidebille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a-DK"/>
          </a:p>
        </p:txBody>
      </p:sp>
      <p:sp>
        <p:nvSpPr>
          <p:cNvPr id="5" name="Pladsholder til no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p>
        </p:txBody>
      </p:sp>
      <p:sp>
        <p:nvSpPr>
          <p:cNvPr id="6" name="Pladsholder til sidefod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a-DK"/>
          </a:p>
        </p:txBody>
      </p:sp>
      <p:sp>
        <p:nvSpPr>
          <p:cNvPr id="7" name="Pladsholder til slide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0710DF8-949B-404C-A2BE-3EC8BD7E1D4A}" type="slidenum">
              <a:rPr lang="da-DK" smtClean="0"/>
              <a:t>‹nr.›</a:t>
            </a:fld>
            <a:endParaRPr lang="da-DK"/>
          </a:p>
        </p:txBody>
      </p:sp>
    </p:spTree>
    <p:extLst>
      <p:ext uri="{BB962C8B-B14F-4D97-AF65-F5344CB8AC3E}">
        <p14:creationId xmlns:p14="http://schemas.microsoft.com/office/powerpoint/2010/main" val="33547517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r>
              <a:rPr lang="da-DK" dirty="0"/>
              <a:t>Emre</a:t>
            </a:r>
          </a:p>
        </p:txBody>
      </p:sp>
      <p:sp>
        <p:nvSpPr>
          <p:cNvPr id="4" name="Pladsholder til slidenummer 3"/>
          <p:cNvSpPr>
            <a:spLocks noGrp="1"/>
          </p:cNvSpPr>
          <p:nvPr>
            <p:ph type="sldNum" sz="quarter" idx="5"/>
          </p:nvPr>
        </p:nvSpPr>
        <p:spPr/>
        <p:txBody>
          <a:bodyPr/>
          <a:lstStyle/>
          <a:p>
            <a:fld id="{00710DF8-949B-404C-A2BE-3EC8BD7E1D4A}" type="slidenum">
              <a:rPr lang="da-DK" smtClean="0"/>
              <a:t>2</a:t>
            </a:fld>
            <a:endParaRPr lang="da-DK"/>
          </a:p>
        </p:txBody>
      </p:sp>
    </p:spTree>
    <p:extLst>
      <p:ext uri="{BB962C8B-B14F-4D97-AF65-F5344CB8AC3E}">
        <p14:creationId xmlns:p14="http://schemas.microsoft.com/office/powerpoint/2010/main" val="32731155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r>
              <a:rPr lang="da-DK" dirty="0"/>
              <a:t>Emre</a:t>
            </a:r>
          </a:p>
        </p:txBody>
      </p:sp>
      <p:sp>
        <p:nvSpPr>
          <p:cNvPr id="4" name="Pladsholder til slidenummer 3"/>
          <p:cNvSpPr>
            <a:spLocks noGrp="1"/>
          </p:cNvSpPr>
          <p:nvPr>
            <p:ph type="sldNum" sz="quarter" idx="5"/>
          </p:nvPr>
        </p:nvSpPr>
        <p:spPr/>
        <p:txBody>
          <a:bodyPr/>
          <a:lstStyle/>
          <a:p>
            <a:fld id="{00710DF8-949B-404C-A2BE-3EC8BD7E1D4A}" type="slidenum">
              <a:rPr lang="da-DK" smtClean="0"/>
              <a:t>11</a:t>
            </a:fld>
            <a:endParaRPr lang="da-DK"/>
          </a:p>
        </p:txBody>
      </p:sp>
    </p:spTree>
    <p:extLst>
      <p:ext uri="{BB962C8B-B14F-4D97-AF65-F5344CB8AC3E}">
        <p14:creationId xmlns:p14="http://schemas.microsoft.com/office/powerpoint/2010/main" val="41314171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r>
              <a:rPr lang="da-DK" dirty="0"/>
              <a:t>Emre</a:t>
            </a:r>
          </a:p>
        </p:txBody>
      </p:sp>
      <p:sp>
        <p:nvSpPr>
          <p:cNvPr id="4" name="Pladsholder til slidenummer 3"/>
          <p:cNvSpPr>
            <a:spLocks noGrp="1"/>
          </p:cNvSpPr>
          <p:nvPr>
            <p:ph type="sldNum" sz="quarter" idx="5"/>
          </p:nvPr>
        </p:nvSpPr>
        <p:spPr/>
        <p:txBody>
          <a:bodyPr/>
          <a:lstStyle/>
          <a:p>
            <a:fld id="{00710DF8-949B-404C-A2BE-3EC8BD7E1D4A}" type="slidenum">
              <a:rPr lang="da-DK" smtClean="0"/>
              <a:t>3</a:t>
            </a:fld>
            <a:endParaRPr lang="da-DK"/>
          </a:p>
        </p:txBody>
      </p:sp>
    </p:spTree>
    <p:extLst>
      <p:ext uri="{BB962C8B-B14F-4D97-AF65-F5344CB8AC3E}">
        <p14:creationId xmlns:p14="http://schemas.microsoft.com/office/powerpoint/2010/main" val="13233937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r>
              <a:rPr lang="da-DK" dirty="0"/>
              <a:t>Monika</a:t>
            </a:r>
          </a:p>
        </p:txBody>
      </p:sp>
      <p:sp>
        <p:nvSpPr>
          <p:cNvPr id="4" name="Pladsholder til slidenummer 3"/>
          <p:cNvSpPr>
            <a:spLocks noGrp="1"/>
          </p:cNvSpPr>
          <p:nvPr>
            <p:ph type="sldNum" sz="quarter" idx="5"/>
          </p:nvPr>
        </p:nvSpPr>
        <p:spPr/>
        <p:txBody>
          <a:bodyPr/>
          <a:lstStyle/>
          <a:p>
            <a:fld id="{00710DF8-949B-404C-A2BE-3EC8BD7E1D4A}" type="slidenum">
              <a:rPr lang="da-DK" smtClean="0"/>
              <a:t>4</a:t>
            </a:fld>
            <a:endParaRPr lang="da-DK"/>
          </a:p>
        </p:txBody>
      </p:sp>
    </p:spTree>
    <p:extLst>
      <p:ext uri="{BB962C8B-B14F-4D97-AF65-F5344CB8AC3E}">
        <p14:creationId xmlns:p14="http://schemas.microsoft.com/office/powerpoint/2010/main" val="17551661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r>
              <a:rPr lang="da-DK" dirty="0"/>
              <a:t>Monika</a:t>
            </a:r>
          </a:p>
        </p:txBody>
      </p:sp>
      <p:sp>
        <p:nvSpPr>
          <p:cNvPr id="4" name="Pladsholder til slidenummer 3"/>
          <p:cNvSpPr>
            <a:spLocks noGrp="1"/>
          </p:cNvSpPr>
          <p:nvPr>
            <p:ph type="sldNum" sz="quarter" idx="5"/>
          </p:nvPr>
        </p:nvSpPr>
        <p:spPr/>
        <p:txBody>
          <a:bodyPr/>
          <a:lstStyle/>
          <a:p>
            <a:fld id="{00710DF8-949B-404C-A2BE-3EC8BD7E1D4A}" type="slidenum">
              <a:rPr lang="da-DK" smtClean="0"/>
              <a:t>5</a:t>
            </a:fld>
            <a:endParaRPr lang="da-DK"/>
          </a:p>
        </p:txBody>
      </p:sp>
    </p:spTree>
    <p:extLst>
      <p:ext uri="{BB962C8B-B14F-4D97-AF65-F5344CB8AC3E}">
        <p14:creationId xmlns:p14="http://schemas.microsoft.com/office/powerpoint/2010/main" val="34539637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r>
              <a:rPr lang="da-DK" dirty="0" err="1"/>
              <a:t>Zak</a:t>
            </a:r>
            <a:endParaRPr lang="da-DK" dirty="0"/>
          </a:p>
        </p:txBody>
      </p:sp>
      <p:sp>
        <p:nvSpPr>
          <p:cNvPr id="4" name="Pladsholder til slidenummer 3"/>
          <p:cNvSpPr>
            <a:spLocks noGrp="1"/>
          </p:cNvSpPr>
          <p:nvPr>
            <p:ph type="sldNum" sz="quarter" idx="5"/>
          </p:nvPr>
        </p:nvSpPr>
        <p:spPr/>
        <p:txBody>
          <a:bodyPr/>
          <a:lstStyle/>
          <a:p>
            <a:fld id="{00710DF8-949B-404C-A2BE-3EC8BD7E1D4A}" type="slidenum">
              <a:rPr lang="da-DK" smtClean="0"/>
              <a:t>6</a:t>
            </a:fld>
            <a:endParaRPr lang="da-DK"/>
          </a:p>
        </p:txBody>
      </p:sp>
    </p:spTree>
    <p:extLst>
      <p:ext uri="{BB962C8B-B14F-4D97-AF65-F5344CB8AC3E}">
        <p14:creationId xmlns:p14="http://schemas.microsoft.com/office/powerpoint/2010/main" val="11199924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r>
              <a:rPr lang="da-DK" dirty="0"/>
              <a:t>Monika</a:t>
            </a:r>
          </a:p>
        </p:txBody>
      </p:sp>
      <p:sp>
        <p:nvSpPr>
          <p:cNvPr id="4" name="Pladsholder til slidenummer 3"/>
          <p:cNvSpPr>
            <a:spLocks noGrp="1"/>
          </p:cNvSpPr>
          <p:nvPr>
            <p:ph type="sldNum" sz="quarter" idx="5"/>
          </p:nvPr>
        </p:nvSpPr>
        <p:spPr/>
        <p:txBody>
          <a:bodyPr/>
          <a:lstStyle/>
          <a:p>
            <a:fld id="{00710DF8-949B-404C-A2BE-3EC8BD7E1D4A}" type="slidenum">
              <a:rPr lang="da-DK" smtClean="0"/>
              <a:t>7</a:t>
            </a:fld>
            <a:endParaRPr lang="da-DK"/>
          </a:p>
        </p:txBody>
      </p:sp>
    </p:spTree>
    <p:extLst>
      <p:ext uri="{BB962C8B-B14F-4D97-AF65-F5344CB8AC3E}">
        <p14:creationId xmlns:p14="http://schemas.microsoft.com/office/powerpoint/2010/main" val="14901468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r>
              <a:rPr lang="da-DK" dirty="0" err="1"/>
              <a:t>Zak</a:t>
            </a:r>
            <a:endParaRPr lang="da-DK" dirty="0"/>
          </a:p>
        </p:txBody>
      </p:sp>
      <p:sp>
        <p:nvSpPr>
          <p:cNvPr id="4" name="Pladsholder til slidenummer 3"/>
          <p:cNvSpPr>
            <a:spLocks noGrp="1"/>
          </p:cNvSpPr>
          <p:nvPr>
            <p:ph type="sldNum" sz="quarter" idx="5"/>
          </p:nvPr>
        </p:nvSpPr>
        <p:spPr/>
        <p:txBody>
          <a:bodyPr/>
          <a:lstStyle/>
          <a:p>
            <a:fld id="{00710DF8-949B-404C-A2BE-3EC8BD7E1D4A}" type="slidenum">
              <a:rPr lang="da-DK" smtClean="0"/>
              <a:t>8</a:t>
            </a:fld>
            <a:endParaRPr lang="da-DK"/>
          </a:p>
        </p:txBody>
      </p:sp>
    </p:spTree>
    <p:extLst>
      <p:ext uri="{BB962C8B-B14F-4D97-AF65-F5344CB8AC3E}">
        <p14:creationId xmlns:p14="http://schemas.microsoft.com/office/powerpoint/2010/main" val="16864507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r>
              <a:rPr lang="da-DK" dirty="0" err="1"/>
              <a:t>Zak</a:t>
            </a:r>
            <a:endParaRPr lang="da-DK" dirty="0"/>
          </a:p>
        </p:txBody>
      </p:sp>
      <p:sp>
        <p:nvSpPr>
          <p:cNvPr id="4" name="Pladsholder til slidenummer 3"/>
          <p:cNvSpPr>
            <a:spLocks noGrp="1"/>
          </p:cNvSpPr>
          <p:nvPr>
            <p:ph type="sldNum" sz="quarter" idx="5"/>
          </p:nvPr>
        </p:nvSpPr>
        <p:spPr/>
        <p:txBody>
          <a:bodyPr/>
          <a:lstStyle/>
          <a:p>
            <a:fld id="{00710DF8-949B-404C-A2BE-3EC8BD7E1D4A}" type="slidenum">
              <a:rPr lang="da-DK" smtClean="0"/>
              <a:t>9</a:t>
            </a:fld>
            <a:endParaRPr lang="da-DK"/>
          </a:p>
        </p:txBody>
      </p:sp>
    </p:spTree>
    <p:extLst>
      <p:ext uri="{BB962C8B-B14F-4D97-AF65-F5344CB8AC3E}">
        <p14:creationId xmlns:p14="http://schemas.microsoft.com/office/powerpoint/2010/main" val="38508825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r>
              <a:rPr lang="da-DK" dirty="0"/>
              <a:t>Emre</a:t>
            </a:r>
          </a:p>
        </p:txBody>
      </p:sp>
      <p:sp>
        <p:nvSpPr>
          <p:cNvPr id="4" name="Pladsholder til slidenummer 3"/>
          <p:cNvSpPr>
            <a:spLocks noGrp="1"/>
          </p:cNvSpPr>
          <p:nvPr>
            <p:ph type="sldNum" sz="quarter" idx="5"/>
          </p:nvPr>
        </p:nvSpPr>
        <p:spPr/>
        <p:txBody>
          <a:bodyPr/>
          <a:lstStyle/>
          <a:p>
            <a:fld id="{00710DF8-949B-404C-A2BE-3EC8BD7E1D4A}" type="slidenum">
              <a:rPr lang="da-DK" smtClean="0"/>
              <a:t>10</a:t>
            </a:fld>
            <a:endParaRPr lang="da-DK"/>
          </a:p>
        </p:txBody>
      </p:sp>
    </p:spTree>
    <p:extLst>
      <p:ext uri="{BB962C8B-B14F-4D97-AF65-F5344CB8AC3E}">
        <p14:creationId xmlns:p14="http://schemas.microsoft.com/office/powerpoint/2010/main" val="236579571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da-DK"/>
              <a:t>Klik for at redigere titeltypografien i masteren</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a-DK"/>
              <a:t>Klik for at redigere undertiteltypografien i masteren</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C1BB2C23-7A63-204B-AA8A-0DEB569786DA}" type="datetimeFigureOut">
              <a:rPr lang="da-DK" smtClean="0"/>
              <a:t>19.04.2024</a:t>
            </a:fld>
            <a:endParaRPr lang="da-DK"/>
          </a:p>
        </p:txBody>
      </p:sp>
      <p:sp>
        <p:nvSpPr>
          <p:cNvPr id="5" name="Footer Placeholder 4"/>
          <p:cNvSpPr>
            <a:spLocks noGrp="1"/>
          </p:cNvSpPr>
          <p:nvPr>
            <p:ph type="ftr" sz="quarter" idx="11"/>
          </p:nvPr>
        </p:nvSpPr>
        <p:spPr>
          <a:xfrm>
            <a:off x="1876424" y="5410201"/>
            <a:ext cx="5124886" cy="365125"/>
          </a:xfrm>
        </p:spPr>
        <p:txBody>
          <a:bodyPr/>
          <a:lstStyle/>
          <a:p>
            <a:endParaRPr lang="da-DK"/>
          </a:p>
        </p:txBody>
      </p:sp>
      <p:sp>
        <p:nvSpPr>
          <p:cNvPr id="6" name="Slide Number Placeholder 5"/>
          <p:cNvSpPr>
            <a:spLocks noGrp="1"/>
          </p:cNvSpPr>
          <p:nvPr>
            <p:ph type="sldNum" sz="quarter" idx="12"/>
          </p:nvPr>
        </p:nvSpPr>
        <p:spPr>
          <a:xfrm>
            <a:off x="9896911" y="5410199"/>
            <a:ext cx="771089" cy="365125"/>
          </a:xfrm>
        </p:spPr>
        <p:txBody>
          <a:bodyPr/>
          <a:lstStyle/>
          <a:p>
            <a:fld id="{D60D8B89-277E-A04A-AE74-1B85B843AC7B}" type="slidenum">
              <a:rPr lang="da-DK" smtClean="0"/>
              <a:t>‹nr.›</a:t>
            </a:fld>
            <a:endParaRPr lang="da-DK"/>
          </a:p>
        </p:txBody>
      </p:sp>
    </p:spTree>
    <p:extLst>
      <p:ext uri="{BB962C8B-B14F-4D97-AF65-F5344CB8AC3E}">
        <p14:creationId xmlns:p14="http://schemas.microsoft.com/office/powerpoint/2010/main" val="33414892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sk billede med billedtekst">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da-DK"/>
              <a:t>Klik for at redigere titeltypografien i masteren</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da-DK"/>
              <a:t>Klik på ikonet for at tilføje et billede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a-DK"/>
              <a:t>Klik for at redigere teksttypografierne i masteren</a:t>
            </a:r>
          </a:p>
        </p:txBody>
      </p:sp>
      <p:sp>
        <p:nvSpPr>
          <p:cNvPr id="5" name="Date Placeholder 4"/>
          <p:cNvSpPr>
            <a:spLocks noGrp="1"/>
          </p:cNvSpPr>
          <p:nvPr>
            <p:ph type="dt" sz="half" idx="10"/>
          </p:nvPr>
        </p:nvSpPr>
        <p:spPr/>
        <p:txBody>
          <a:bodyPr/>
          <a:lstStyle/>
          <a:p>
            <a:fld id="{C1BB2C23-7A63-204B-AA8A-0DEB569786DA}" type="datetimeFigureOut">
              <a:rPr lang="da-DK" smtClean="0"/>
              <a:t>19.04.2024</a:t>
            </a:fld>
            <a:endParaRPr lang="da-DK"/>
          </a:p>
        </p:txBody>
      </p:sp>
      <p:sp>
        <p:nvSpPr>
          <p:cNvPr id="6" name="Footer Placeholder 5"/>
          <p:cNvSpPr>
            <a:spLocks noGrp="1"/>
          </p:cNvSpPr>
          <p:nvPr>
            <p:ph type="ftr" sz="quarter" idx="11"/>
          </p:nvPr>
        </p:nvSpPr>
        <p:spPr/>
        <p:txBody>
          <a:bodyPr/>
          <a:lstStyle/>
          <a:p>
            <a:endParaRPr lang="da-DK"/>
          </a:p>
        </p:txBody>
      </p:sp>
      <p:sp>
        <p:nvSpPr>
          <p:cNvPr id="7" name="Slide Number Placeholder 6"/>
          <p:cNvSpPr>
            <a:spLocks noGrp="1"/>
          </p:cNvSpPr>
          <p:nvPr>
            <p:ph type="sldNum" sz="quarter" idx="12"/>
          </p:nvPr>
        </p:nvSpPr>
        <p:spPr/>
        <p:txBody>
          <a:bodyPr/>
          <a:lstStyle/>
          <a:p>
            <a:fld id="{D60D8B89-277E-A04A-AE74-1B85B843AC7B}" type="slidenum">
              <a:rPr lang="da-DK" smtClean="0"/>
              <a:t>‹nr.›</a:t>
            </a:fld>
            <a:endParaRPr lang="da-DK"/>
          </a:p>
        </p:txBody>
      </p:sp>
    </p:spTree>
    <p:extLst>
      <p:ext uri="{BB962C8B-B14F-4D97-AF65-F5344CB8AC3E}">
        <p14:creationId xmlns:p14="http://schemas.microsoft.com/office/powerpoint/2010/main" val="4920609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el og billedtekst">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da-DK"/>
              <a:t>Klik for at redigere titeltypografien i masteren</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a-DK"/>
              <a:t>Klik for at redigere teksttypografierne i masteren</a:t>
            </a:r>
          </a:p>
        </p:txBody>
      </p:sp>
      <p:sp>
        <p:nvSpPr>
          <p:cNvPr id="5" name="Date Placeholder 4"/>
          <p:cNvSpPr>
            <a:spLocks noGrp="1"/>
          </p:cNvSpPr>
          <p:nvPr>
            <p:ph type="dt" sz="half" idx="10"/>
          </p:nvPr>
        </p:nvSpPr>
        <p:spPr/>
        <p:txBody>
          <a:bodyPr/>
          <a:lstStyle/>
          <a:p>
            <a:fld id="{C1BB2C23-7A63-204B-AA8A-0DEB569786DA}" type="datetimeFigureOut">
              <a:rPr lang="da-DK" smtClean="0"/>
              <a:t>19.04.2024</a:t>
            </a:fld>
            <a:endParaRPr lang="da-DK"/>
          </a:p>
        </p:txBody>
      </p:sp>
      <p:sp>
        <p:nvSpPr>
          <p:cNvPr id="6" name="Footer Placeholder 5"/>
          <p:cNvSpPr>
            <a:spLocks noGrp="1"/>
          </p:cNvSpPr>
          <p:nvPr>
            <p:ph type="ftr" sz="quarter" idx="11"/>
          </p:nvPr>
        </p:nvSpPr>
        <p:spPr/>
        <p:txBody>
          <a:bodyPr/>
          <a:lstStyle/>
          <a:p>
            <a:endParaRPr lang="da-DK"/>
          </a:p>
        </p:txBody>
      </p:sp>
      <p:sp>
        <p:nvSpPr>
          <p:cNvPr id="7" name="Slide Number Placeholder 6"/>
          <p:cNvSpPr>
            <a:spLocks noGrp="1"/>
          </p:cNvSpPr>
          <p:nvPr>
            <p:ph type="sldNum" sz="quarter" idx="12"/>
          </p:nvPr>
        </p:nvSpPr>
        <p:spPr/>
        <p:txBody>
          <a:bodyPr/>
          <a:lstStyle/>
          <a:p>
            <a:fld id="{D60D8B89-277E-A04A-AE74-1B85B843AC7B}" type="slidenum">
              <a:rPr lang="da-DK" smtClean="0"/>
              <a:t>‹nr.›</a:t>
            </a:fld>
            <a:endParaRPr lang="da-DK"/>
          </a:p>
        </p:txBody>
      </p:sp>
    </p:spTree>
    <p:extLst>
      <p:ext uri="{BB962C8B-B14F-4D97-AF65-F5344CB8AC3E}">
        <p14:creationId xmlns:p14="http://schemas.microsoft.com/office/powerpoint/2010/main" val="2554730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t med billedtekst">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da-DK"/>
              <a:t>Klik for at redigere titeltypografien i masteren</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a-DK"/>
              <a:t>Klik for at redigere teksttypografierne i masteren</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a-DK"/>
              <a:t>Klik for at redigere teksttypografierne i masteren</a:t>
            </a:r>
          </a:p>
        </p:txBody>
      </p:sp>
      <p:sp>
        <p:nvSpPr>
          <p:cNvPr id="5" name="Date Placeholder 4"/>
          <p:cNvSpPr>
            <a:spLocks noGrp="1"/>
          </p:cNvSpPr>
          <p:nvPr>
            <p:ph type="dt" sz="half" idx="10"/>
          </p:nvPr>
        </p:nvSpPr>
        <p:spPr/>
        <p:txBody>
          <a:bodyPr/>
          <a:lstStyle/>
          <a:p>
            <a:fld id="{C1BB2C23-7A63-204B-AA8A-0DEB569786DA}" type="datetimeFigureOut">
              <a:rPr lang="da-DK" smtClean="0"/>
              <a:t>19.04.2024</a:t>
            </a:fld>
            <a:endParaRPr lang="da-DK"/>
          </a:p>
        </p:txBody>
      </p:sp>
      <p:sp>
        <p:nvSpPr>
          <p:cNvPr id="6" name="Footer Placeholder 5"/>
          <p:cNvSpPr>
            <a:spLocks noGrp="1"/>
          </p:cNvSpPr>
          <p:nvPr>
            <p:ph type="ftr" sz="quarter" idx="11"/>
          </p:nvPr>
        </p:nvSpPr>
        <p:spPr/>
        <p:txBody>
          <a:bodyPr/>
          <a:lstStyle/>
          <a:p>
            <a:endParaRPr lang="da-DK"/>
          </a:p>
        </p:txBody>
      </p:sp>
      <p:sp>
        <p:nvSpPr>
          <p:cNvPr id="7" name="Slide Number Placeholder 6"/>
          <p:cNvSpPr>
            <a:spLocks noGrp="1"/>
          </p:cNvSpPr>
          <p:nvPr>
            <p:ph type="sldNum" sz="quarter" idx="12"/>
          </p:nvPr>
        </p:nvSpPr>
        <p:spPr/>
        <p:txBody>
          <a:bodyPr/>
          <a:lstStyle/>
          <a:p>
            <a:fld id="{D60D8B89-277E-A04A-AE74-1B85B843AC7B}" type="slidenum">
              <a:rPr lang="da-DK" smtClean="0"/>
              <a:t>‹nr.›</a:t>
            </a:fld>
            <a:endParaRPr lang="da-DK"/>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8036598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vnekort">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da-DK"/>
              <a:t>Klik for at redigere titeltypografien i masteren</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a-DK"/>
              <a:t>Klik for at redigere teksttypografierne i masteren</a:t>
            </a:r>
          </a:p>
        </p:txBody>
      </p:sp>
      <p:sp>
        <p:nvSpPr>
          <p:cNvPr id="5" name="Date Placeholder 4"/>
          <p:cNvSpPr>
            <a:spLocks noGrp="1"/>
          </p:cNvSpPr>
          <p:nvPr>
            <p:ph type="dt" sz="half" idx="10"/>
          </p:nvPr>
        </p:nvSpPr>
        <p:spPr/>
        <p:txBody>
          <a:bodyPr/>
          <a:lstStyle/>
          <a:p>
            <a:fld id="{C1BB2C23-7A63-204B-AA8A-0DEB569786DA}" type="datetimeFigureOut">
              <a:rPr lang="da-DK" smtClean="0"/>
              <a:t>19.04.2024</a:t>
            </a:fld>
            <a:endParaRPr lang="da-DK"/>
          </a:p>
        </p:txBody>
      </p:sp>
      <p:sp>
        <p:nvSpPr>
          <p:cNvPr id="6" name="Footer Placeholder 5"/>
          <p:cNvSpPr>
            <a:spLocks noGrp="1"/>
          </p:cNvSpPr>
          <p:nvPr>
            <p:ph type="ftr" sz="quarter" idx="11"/>
          </p:nvPr>
        </p:nvSpPr>
        <p:spPr/>
        <p:txBody>
          <a:bodyPr/>
          <a:lstStyle/>
          <a:p>
            <a:endParaRPr lang="da-DK"/>
          </a:p>
        </p:txBody>
      </p:sp>
      <p:sp>
        <p:nvSpPr>
          <p:cNvPr id="7" name="Slide Number Placeholder 6"/>
          <p:cNvSpPr>
            <a:spLocks noGrp="1"/>
          </p:cNvSpPr>
          <p:nvPr>
            <p:ph type="sldNum" sz="quarter" idx="12"/>
          </p:nvPr>
        </p:nvSpPr>
        <p:spPr/>
        <p:txBody>
          <a:bodyPr/>
          <a:lstStyle/>
          <a:p>
            <a:fld id="{D60D8B89-277E-A04A-AE74-1B85B843AC7B}" type="slidenum">
              <a:rPr lang="da-DK" smtClean="0"/>
              <a:t>‹nr.›</a:t>
            </a:fld>
            <a:endParaRPr lang="da-DK"/>
          </a:p>
        </p:txBody>
      </p:sp>
    </p:spTree>
    <p:extLst>
      <p:ext uri="{BB962C8B-B14F-4D97-AF65-F5344CB8AC3E}">
        <p14:creationId xmlns:p14="http://schemas.microsoft.com/office/powerpoint/2010/main" val="236360700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kolonner">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da-DK"/>
              <a:t>Klik for at redigere titeltypografien i masteren</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a-DK"/>
              <a:t>Klik for at redigere teksttypografierne i masteren</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a-DK"/>
              <a:t>Klik for at redigere teksttypografierne i masteren</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a-DK"/>
              <a:t>Klik for at redigere teksttypografierne i masteren</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a-DK"/>
              <a:t>Klik for at redigere teksttypografierne i masteren</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a-DK"/>
              <a:t>Klik for at redigere teksttypografierne i masteren</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a-DK"/>
              <a:t>Klik for at redigere teksttypografierne i masteren</a:t>
            </a:r>
          </a:p>
        </p:txBody>
      </p:sp>
      <p:sp>
        <p:nvSpPr>
          <p:cNvPr id="3" name="Date Placeholder 2"/>
          <p:cNvSpPr>
            <a:spLocks noGrp="1"/>
          </p:cNvSpPr>
          <p:nvPr>
            <p:ph type="dt" sz="half" idx="10"/>
          </p:nvPr>
        </p:nvSpPr>
        <p:spPr/>
        <p:txBody>
          <a:bodyPr/>
          <a:lstStyle/>
          <a:p>
            <a:fld id="{C1BB2C23-7A63-204B-AA8A-0DEB569786DA}" type="datetimeFigureOut">
              <a:rPr lang="da-DK" smtClean="0"/>
              <a:t>19.04.2024</a:t>
            </a:fld>
            <a:endParaRPr lang="da-DK"/>
          </a:p>
        </p:txBody>
      </p:sp>
      <p:sp>
        <p:nvSpPr>
          <p:cNvPr id="4" name="Footer Placeholder 3"/>
          <p:cNvSpPr>
            <a:spLocks noGrp="1"/>
          </p:cNvSpPr>
          <p:nvPr>
            <p:ph type="ftr" sz="quarter" idx="11"/>
          </p:nvPr>
        </p:nvSpPr>
        <p:spPr/>
        <p:txBody>
          <a:bodyPr/>
          <a:lstStyle/>
          <a:p>
            <a:endParaRPr lang="da-DK"/>
          </a:p>
        </p:txBody>
      </p:sp>
      <p:sp>
        <p:nvSpPr>
          <p:cNvPr id="5" name="Slide Number Placeholder 4"/>
          <p:cNvSpPr>
            <a:spLocks noGrp="1"/>
          </p:cNvSpPr>
          <p:nvPr>
            <p:ph type="sldNum" sz="quarter" idx="12"/>
          </p:nvPr>
        </p:nvSpPr>
        <p:spPr/>
        <p:txBody>
          <a:bodyPr/>
          <a:lstStyle/>
          <a:p>
            <a:fld id="{D60D8B89-277E-A04A-AE74-1B85B843AC7B}" type="slidenum">
              <a:rPr lang="da-DK" smtClean="0"/>
              <a:t>‹nr.›</a:t>
            </a:fld>
            <a:endParaRPr lang="da-DK"/>
          </a:p>
        </p:txBody>
      </p:sp>
    </p:spTree>
    <p:extLst>
      <p:ext uri="{BB962C8B-B14F-4D97-AF65-F5344CB8AC3E}">
        <p14:creationId xmlns:p14="http://schemas.microsoft.com/office/powerpoint/2010/main" val="289850080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kolonner med billede">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da-DK"/>
              <a:t>Klik for at redigere titeltypografien i masteren</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a-DK"/>
              <a:t>Klik for at redigere teksttypografierne i masteren</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da-DK"/>
              <a:t>Klik på ikonet for at tilføje et billede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a-DK"/>
              <a:t>Klik for at redigere teksttypografierne i masteren</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a-DK"/>
              <a:t>Klik for at redigere teksttypografierne i masteren</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da-DK"/>
              <a:t>Klik på ikonet for at tilføje et billede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a-DK"/>
              <a:t>Klik for at redigere teksttypografierne i masteren</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a-DK"/>
              <a:t>Klik for at redigere teksttypografierne i masteren</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da-DK"/>
              <a:t>Klik på ikonet for at tilføje et billede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a-DK"/>
              <a:t>Klik for at redigere teksttypografierne i masteren</a:t>
            </a:r>
          </a:p>
        </p:txBody>
      </p:sp>
      <p:sp>
        <p:nvSpPr>
          <p:cNvPr id="3" name="Date Placeholder 2"/>
          <p:cNvSpPr>
            <a:spLocks noGrp="1"/>
          </p:cNvSpPr>
          <p:nvPr>
            <p:ph type="dt" sz="half" idx="10"/>
          </p:nvPr>
        </p:nvSpPr>
        <p:spPr/>
        <p:txBody>
          <a:bodyPr/>
          <a:lstStyle/>
          <a:p>
            <a:fld id="{C1BB2C23-7A63-204B-AA8A-0DEB569786DA}" type="datetimeFigureOut">
              <a:rPr lang="da-DK" smtClean="0"/>
              <a:t>19.04.2024</a:t>
            </a:fld>
            <a:endParaRPr lang="da-DK"/>
          </a:p>
        </p:txBody>
      </p:sp>
      <p:sp>
        <p:nvSpPr>
          <p:cNvPr id="4" name="Footer Placeholder 3"/>
          <p:cNvSpPr>
            <a:spLocks noGrp="1"/>
          </p:cNvSpPr>
          <p:nvPr>
            <p:ph type="ftr" sz="quarter" idx="11"/>
          </p:nvPr>
        </p:nvSpPr>
        <p:spPr/>
        <p:txBody>
          <a:bodyPr/>
          <a:lstStyle/>
          <a:p>
            <a:endParaRPr lang="da-DK"/>
          </a:p>
        </p:txBody>
      </p:sp>
      <p:sp>
        <p:nvSpPr>
          <p:cNvPr id="5" name="Slide Number Placeholder 4"/>
          <p:cNvSpPr>
            <a:spLocks noGrp="1"/>
          </p:cNvSpPr>
          <p:nvPr>
            <p:ph type="sldNum" sz="quarter" idx="12"/>
          </p:nvPr>
        </p:nvSpPr>
        <p:spPr/>
        <p:txBody>
          <a:bodyPr/>
          <a:lstStyle/>
          <a:p>
            <a:fld id="{D60D8B89-277E-A04A-AE74-1B85B843AC7B}" type="slidenum">
              <a:rPr lang="da-DK" smtClean="0"/>
              <a:t>‹nr.›</a:t>
            </a:fld>
            <a:endParaRPr lang="da-DK"/>
          </a:p>
        </p:txBody>
      </p:sp>
    </p:spTree>
    <p:extLst>
      <p:ext uri="{BB962C8B-B14F-4D97-AF65-F5344CB8AC3E}">
        <p14:creationId xmlns:p14="http://schemas.microsoft.com/office/powerpoint/2010/main" val="402145887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el og lodret teks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a-DK"/>
              <a:t>Klik for at redigere titeltypografien i masteren</a:t>
            </a:r>
            <a:endParaRPr lang="en-US" dirty="0"/>
          </a:p>
        </p:txBody>
      </p:sp>
      <p:sp>
        <p:nvSpPr>
          <p:cNvPr id="3" name="Vertical Text Placeholder 2"/>
          <p:cNvSpPr>
            <a:spLocks noGrp="1"/>
          </p:cNvSpPr>
          <p:nvPr>
            <p:ph type="body" orient="vert" idx="1"/>
          </p:nvPr>
        </p:nvSpPr>
        <p:spPr/>
        <p:txBody>
          <a:bodyPr vert="eaVert" anchor="t"/>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endParaRPr lang="en-US" dirty="0"/>
          </a:p>
        </p:txBody>
      </p:sp>
      <p:sp>
        <p:nvSpPr>
          <p:cNvPr id="4" name="Date Placeholder 3"/>
          <p:cNvSpPr>
            <a:spLocks noGrp="1"/>
          </p:cNvSpPr>
          <p:nvPr>
            <p:ph type="dt" sz="half" idx="10"/>
          </p:nvPr>
        </p:nvSpPr>
        <p:spPr/>
        <p:txBody>
          <a:bodyPr/>
          <a:lstStyle/>
          <a:p>
            <a:fld id="{C1BB2C23-7A63-204B-AA8A-0DEB569786DA}" type="datetimeFigureOut">
              <a:rPr lang="da-DK" smtClean="0"/>
              <a:t>19.04.2024</a:t>
            </a:fld>
            <a:endParaRPr lang="da-DK"/>
          </a:p>
        </p:txBody>
      </p:sp>
      <p:sp>
        <p:nvSpPr>
          <p:cNvPr id="5" name="Footer Placeholder 4"/>
          <p:cNvSpPr>
            <a:spLocks noGrp="1"/>
          </p:cNvSpPr>
          <p:nvPr>
            <p:ph type="ftr" sz="quarter" idx="11"/>
          </p:nvPr>
        </p:nvSpPr>
        <p:spPr/>
        <p:txBody>
          <a:bodyPr/>
          <a:lstStyle/>
          <a:p>
            <a:endParaRPr lang="da-DK"/>
          </a:p>
        </p:txBody>
      </p:sp>
      <p:sp>
        <p:nvSpPr>
          <p:cNvPr id="6" name="Slide Number Placeholder 5"/>
          <p:cNvSpPr>
            <a:spLocks noGrp="1"/>
          </p:cNvSpPr>
          <p:nvPr>
            <p:ph type="sldNum" sz="quarter" idx="12"/>
          </p:nvPr>
        </p:nvSpPr>
        <p:spPr/>
        <p:txBody>
          <a:bodyPr/>
          <a:lstStyle/>
          <a:p>
            <a:fld id="{D60D8B89-277E-A04A-AE74-1B85B843AC7B}" type="slidenum">
              <a:rPr lang="da-DK" smtClean="0"/>
              <a:t>‹nr.›</a:t>
            </a:fld>
            <a:endParaRPr lang="da-DK"/>
          </a:p>
        </p:txBody>
      </p:sp>
    </p:spTree>
    <p:extLst>
      <p:ext uri="{BB962C8B-B14F-4D97-AF65-F5344CB8AC3E}">
        <p14:creationId xmlns:p14="http://schemas.microsoft.com/office/powerpoint/2010/main" val="41240802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Lodret titel og teks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da-DK"/>
              <a:t>Klik for at redigere titeltypografien i masteren</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endParaRPr lang="en-US" dirty="0"/>
          </a:p>
        </p:txBody>
      </p:sp>
      <p:sp>
        <p:nvSpPr>
          <p:cNvPr id="4" name="Date Placeholder 3"/>
          <p:cNvSpPr>
            <a:spLocks noGrp="1"/>
          </p:cNvSpPr>
          <p:nvPr>
            <p:ph type="dt" sz="half" idx="10"/>
          </p:nvPr>
        </p:nvSpPr>
        <p:spPr/>
        <p:txBody>
          <a:bodyPr/>
          <a:lstStyle/>
          <a:p>
            <a:fld id="{C1BB2C23-7A63-204B-AA8A-0DEB569786DA}" type="datetimeFigureOut">
              <a:rPr lang="da-DK" smtClean="0"/>
              <a:t>19.04.2024</a:t>
            </a:fld>
            <a:endParaRPr lang="da-DK"/>
          </a:p>
        </p:txBody>
      </p:sp>
      <p:sp>
        <p:nvSpPr>
          <p:cNvPr id="5" name="Footer Placeholder 4"/>
          <p:cNvSpPr>
            <a:spLocks noGrp="1"/>
          </p:cNvSpPr>
          <p:nvPr>
            <p:ph type="ftr" sz="quarter" idx="11"/>
          </p:nvPr>
        </p:nvSpPr>
        <p:spPr/>
        <p:txBody>
          <a:bodyPr/>
          <a:lstStyle/>
          <a:p>
            <a:endParaRPr lang="da-DK"/>
          </a:p>
        </p:txBody>
      </p:sp>
      <p:sp>
        <p:nvSpPr>
          <p:cNvPr id="6" name="Slide Number Placeholder 5"/>
          <p:cNvSpPr>
            <a:spLocks noGrp="1"/>
          </p:cNvSpPr>
          <p:nvPr>
            <p:ph type="sldNum" sz="quarter" idx="12"/>
          </p:nvPr>
        </p:nvSpPr>
        <p:spPr/>
        <p:txBody>
          <a:bodyPr/>
          <a:lstStyle/>
          <a:p>
            <a:fld id="{D60D8B89-277E-A04A-AE74-1B85B843AC7B}" type="slidenum">
              <a:rPr lang="da-DK" smtClean="0"/>
              <a:t>‹nr.›</a:t>
            </a:fld>
            <a:endParaRPr lang="da-DK"/>
          </a:p>
        </p:txBody>
      </p:sp>
    </p:spTree>
    <p:extLst>
      <p:ext uri="{BB962C8B-B14F-4D97-AF65-F5344CB8AC3E}">
        <p14:creationId xmlns:p14="http://schemas.microsoft.com/office/powerpoint/2010/main" val="6540245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og indholdsobjek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a-DK"/>
              <a:t>Klik for at redigere titeltypografien i masteren</a:t>
            </a:r>
            <a:endParaRPr lang="en-US" dirty="0"/>
          </a:p>
        </p:txBody>
      </p:sp>
      <p:sp>
        <p:nvSpPr>
          <p:cNvPr id="3" name="Content Placeholder 2"/>
          <p:cNvSpPr>
            <a:spLocks noGrp="1"/>
          </p:cNvSpPr>
          <p:nvPr>
            <p:ph idx="1"/>
          </p:nvPr>
        </p:nvSpPr>
        <p:spPr/>
        <p:txBody>
          <a:bodyPr/>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endParaRPr lang="en-US" dirty="0"/>
          </a:p>
        </p:txBody>
      </p:sp>
      <p:sp>
        <p:nvSpPr>
          <p:cNvPr id="4" name="Date Placeholder 3"/>
          <p:cNvSpPr>
            <a:spLocks noGrp="1"/>
          </p:cNvSpPr>
          <p:nvPr>
            <p:ph type="dt" sz="half" idx="10"/>
          </p:nvPr>
        </p:nvSpPr>
        <p:spPr/>
        <p:txBody>
          <a:bodyPr/>
          <a:lstStyle/>
          <a:p>
            <a:fld id="{C1BB2C23-7A63-204B-AA8A-0DEB569786DA}" type="datetimeFigureOut">
              <a:rPr lang="da-DK" smtClean="0"/>
              <a:t>19.04.2024</a:t>
            </a:fld>
            <a:endParaRPr lang="da-DK"/>
          </a:p>
        </p:txBody>
      </p:sp>
      <p:sp>
        <p:nvSpPr>
          <p:cNvPr id="5" name="Footer Placeholder 4"/>
          <p:cNvSpPr>
            <a:spLocks noGrp="1"/>
          </p:cNvSpPr>
          <p:nvPr>
            <p:ph type="ftr" sz="quarter" idx="11"/>
          </p:nvPr>
        </p:nvSpPr>
        <p:spPr/>
        <p:txBody>
          <a:bodyPr/>
          <a:lstStyle/>
          <a:p>
            <a:endParaRPr lang="da-DK"/>
          </a:p>
        </p:txBody>
      </p:sp>
      <p:sp>
        <p:nvSpPr>
          <p:cNvPr id="6" name="Slide Number Placeholder 5"/>
          <p:cNvSpPr>
            <a:spLocks noGrp="1"/>
          </p:cNvSpPr>
          <p:nvPr>
            <p:ph type="sldNum" sz="quarter" idx="12"/>
          </p:nvPr>
        </p:nvSpPr>
        <p:spPr/>
        <p:txBody>
          <a:bodyPr/>
          <a:lstStyle/>
          <a:p>
            <a:fld id="{D60D8B89-277E-A04A-AE74-1B85B843AC7B}" type="slidenum">
              <a:rPr lang="da-DK" smtClean="0"/>
              <a:t>‹nr.›</a:t>
            </a:fld>
            <a:endParaRPr lang="da-DK"/>
          </a:p>
        </p:txBody>
      </p:sp>
    </p:spTree>
    <p:extLst>
      <p:ext uri="{BB962C8B-B14F-4D97-AF65-F5344CB8AC3E}">
        <p14:creationId xmlns:p14="http://schemas.microsoft.com/office/powerpoint/2010/main" val="41849508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fsnitsoverskrift">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da-DK"/>
              <a:t>Klik for at redigere titeltypografien i masteren</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a-DK"/>
              <a:t>Klik for at redigere teksttypografierne i masteren</a:t>
            </a:r>
          </a:p>
        </p:txBody>
      </p:sp>
      <p:sp>
        <p:nvSpPr>
          <p:cNvPr id="4" name="Date Placeholder 3"/>
          <p:cNvSpPr>
            <a:spLocks noGrp="1"/>
          </p:cNvSpPr>
          <p:nvPr>
            <p:ph type="dt" sz="half" idx="10"/>
          </p:nvPr>
        </p:nvSpPr>
        <p:spPr/>
        <p:txBody>
          <a:bodyPr/>
          <a:lstStyle/>
          <a:p>
            <a:fld id="{C1BB2C23-7A63-204B-AA8A-0DEB569786DA}" type="datetimeFigureOut">
              <a:rPr lang="da-DK" smtClean="0"/>
              <a:t>19.04.2024</a:t>
            </a:fld>
            <a:endParaRPr lang="da-DK"/>
          </a:p>
        </p:txBody>
      </p:sp>
      <p:sp>
        <p:nvSpPr>
          <p:cNvPr id="5" name="Footer Placeholder 4"/>
          <p:cNvSpPr>
            <a:spLocks noGrp="1"/>
          </p:cNvSpPr>
          <p:nvPr>
            <p:ph type="ftr" sz="quarter" idx="11"/>
          </p:nvPr>
        </p:nvSpPr>
        <p:spPr/>
        <p:txBody>
          <a:bodyPr/>
          <a:lstStyle/>
          <a:p>
            <a:endParaRPr lang="da-DK"/>
          </a:p>
        </p:txBody>
      </p:sp>
      <p:sp>
        <p:nvSpPr>
          <p:cNvPr id="6" name="Slide Number Placeholder 5"/>
          <p:cNvSpPr>
            <a:spLocks noGrp="1"/>
          </p:cNvSpPr>
          <p:nvPr>
            <p:ph type="sldNum" sz="quarter" idx="12"/>
          </p:nvPr>
        </p:nvSpPr>
        <p:spPr/>
        <p:txBody>
          <a:bodyPr/>
          <a:lstStyle/>
          <a:p>
            <a:fld id="{D60D8B89-277E-A04A-AE74-1B85B843AC7B}" type="slidenum">
              <a:rPr lang="da-DK" smtClean="0"/>
              <a:t>‹nr.›</a:t>
            </a:fld>
            <a:endParaRPr lang="da-DK"/>
          </a:p>
        </p:txBody>
      </p:sp>
    </p:spTree>
    <p:extLst>
      <p:ext uri="{BB962C8B-B14F-4D97-AF65-F5344CB8AC3E}">
        <p14:creationId xmlns:p14="http://schemas.microsoft.com/office/powerpoint/2010/main" val="25539471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o indholdsobjekte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a-DK"/>
              <a:t>Klik for at redigere titeltypografien i masteren</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endParaRPr lang="en-US" dirty="0"/>
          </a:p>
        </p:txBody>
      </p:sp>
      <p:sp>
        <p:nvSpPr>
          <p:cNvPr id="5" name="Date Placeholder 4"/>
          <p:cNvSpPr>
            <a:spLocks noGrp="1"/>
          </p:cNvSpPr>
          <p:nvPr>
            <p:ph type="dt" sz="half" idx="10"/>
          </p:nvPr>
        </p:nvSpPr>
        <p:spPr/>
        <p:txBody>
          <a:bodyPr/>
          <a:lstStyle/>
          <a:p>
            <a:fld id="{C1BB2C23-7A63-204B-AA8A-0DEB569786DA}" type="datetimeFigureOut">
              <a:rPr lang="da-DK" smtClean="0"/>
              <a:t>19.04.2024</a:t>
            </a:fld>
            <a:endParaRPr lang="da-DK"/>
          </a:p>
        </p:txBody>
      </p:sp>
      <p:sp>
        <p:nvSpPr>
          <p:cNvPr id="6" name="Footer Placeholder 5"/>
          <p:cNvSpPr>
            <a:spLocks noGrp="1"/>
          </p:cNvSpPr>
          <p:nvPr>
            <p:ph type="ftr" sz="quarter" idx="11"/>
          </p:nvPr>
        </p:nvSpPr>
        <p:spPr/>
        <p:txBody>
          <a:bodyPr/>
          <a:lstStyle/>
          <a:p>
            <a:endParaRPr lang="da-DK"/>
          </a:p>
        </p:txBody>
      </p:sp>
      <p:sp>
        <p:nvSpPr>
          <p:cNvPr id="7" name="Slide Number Placeholder 6"/>
          <p:cNvSpPr>
            <a:spLocks noGrp="1"/>
          </p:cNvSpPr>
          <p:nvPr>
            <p:ph type="sldNum" sz="quarter" idx="12"/>
          </p:nvPr>
        </p:nvSpPr>
        <p:spPr/>
        <p:txBody>
          <a:bodyPr/>
          <a:lstStyle/>
          <a:p>
            <a:fld id="{D60D8B89-277E-A04A-AE74-1B85B843AC7B}" type="slidenum">
              <a:rPr lang="da-DK" smtClean="0"/>
              <a:t>‹nr.›</a:t>
            </a:fld>
            <a:endParaRPr lang="da-DK"/>
          </a:p>
        </p:txBody>
      </p:sp>
    </p:spTree>
    <p:extLst>
      <p:ext uri="{BB962C8B-B14F-4D97-AF65-F5344CB8AC3E}">
        <p14:creationId xmlns:p14="http://schemas.microsoft.com/office/powerpoint/2010/main" val="18940495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Sammenligning">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da-DK"/>
              <a:t>Klik for at redigere titeltypografien i masteren</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a-DK"/>
              <a:t>Klik for at redigere teksttypografierne i masteren</a:t>
            </a:r>
          </a:p>
        </p:txBody>
      </p:sp>
      <p:sp>
        <p:nvSpPr>
          <p:cNvPr id="4" name="Content Placeholder 3"/>
          <p:cNvSpPr>
            <a:spLocks noGrp="1"/>
          </p:cNvSpPr>
          <p:nvPr>
            <p:ph sz="half" idx="2"/>
          </p:nvPr>
        </p:nvSpPr>
        <p:spPr>
          <a:xfrm>
            <a:off x="1141410" y="3073397"/>
            <a:ext cx="4878391" cy="2717801"/>
          </a:xfrm>
        </p:spPr>
        <p:txBody>
          <a:bodyPr/>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a-DK"/>
              <a:t>Klik for at redigere teksttypografierne i masteren</a:t>
            </a:r>
          </a:p>
        </p:txBody>
      </p:sp>
      <p:sp>
        <p:nvSpPr>
          <p:cNvPr id="6" name="Content Placeholder 5"/>
          <p:cNvSpPr>
            <a:spLocks noGrp="1"/>
          </p:cNvSpPr>
          <p:nvPr>
            <p:ph sz="quarter" idx="4"/>
          </p:nvPr>
        </p:nvSpPr>
        <p:spPr>
          <a:xfrm>
            <a:off x="6172200" y="3073397"/>
            <a:ext cx="4875210" cy="2717801"/>
          </a:xfrm>
        </p:spPr>
        <p:txBody>
          <a:bodyPr/>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endParaRPr lang="en-US" dirty="0"/>
          </a:p>
        </p:txBody>
      </p:sp>
      <p:sp>
        <p:nvSpPr>
          <p:cNvPr id="7" name="Date Placeholder 6"/>
          <p:cNvSpPr>
            <a:spLocks noGrp="1"/>
          </p:cNvSpPr>
          <p:nvPr>
            <p:ph type="dt" sz="half" idx="10"/>
          </p:nvPr>
        </p:nvSpPr>
        <p:spPr/>
        <p:txBody>
          <a:bodyPr/>
          <a:lstStyle/>
          <a:p>
            <a:fld id="{C1BB2C23-7A63-204B-AA8A-0DEB569786DA}" type="datetimeFigureOut">
              <a:rPr lang="da-DK" smtClean="0"/>
              <a:t>19.04.2024</a:t>
            </a:fld>
            <a:endParaRPr lang="da-DK"/>
          </a:p>
        </p:txBody>
      </p:sp>
      <p:sp>
        <p:nvSpPr>
          <p:cNvPr id="8" name="Footer Placeholder 7"/>
          <p:cNvSpPr>
            <a:spLocks noGrp="1"/>
          </p:cNvSpPr>
          <p:nvPr>
            <p:ph type="ftr" sz="quarter" idx="11"/>
          </p:nvPr>
        </p:nvSpPr>
        <p:spPr/>
        <p:txBody>
          <a:bodyPr/>
          <a:lstStyle/>
          <a:p>
            <a:endParaRPr lang="da-DK"/>
          </a:p>
        </p:txBody>
      </p:sp>
      <p:sp>
        <p:nvSpPr>
          <p:cNvPr id="9" name="Slide Number Placeholder 8"/>
          <p:cNvSpPr>
            <a:spLocks noGrp="1"/>
          </p:cNvSpPr>
          <p:nvPr>
            <p:ph type="sldNum" sz="quarter" idx="12"/>
          </p:nvPr>
        </p:nvSpPr>
        <p:spPr/>
        <p:txBody>
          <a:bodyPr/>
          <a:lstStyle/>
          <a:p>
            <a:fld id="{D60D8B89-277E-A04A-AE74-1B85B843AC7B}" type="slidenum">
              <a:rPr lang="da-DK" smtClean="0"/>
              <a:t>‹nr.›</a:t>
            </a:fld>
            <a:endParaRPr lang="da-DK"/>
          </a:p>
        </p:txBody>
      </p:sp>
    </p:spTree>
    <p:extLst>
      <p:ext uri="{BB962C8B-B14F-4D97-AF65-F5344CB8AC3E}">
        <p14:creationId xmlns:p14="http://schemas.microsoft.com/office/powerpoint/2010/main" val="13692541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Kun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a-DK"/>
              <a:t>Klik for at redigere titeltypografien i masteren</a:t>
            </a:r>
            <a:endParaRPr lang="en-US" dirty="0"/>
          </a:p>
        </p:txBody>
      </p:sp>
      <p:sp>
        <p:nvSpPr>
          <p:cNvPr id="3" name="Date Placeholder 2"/>
          <p:cNvSpPr>
            <a:spLocks noGrp="1"/>
          </p:cNvSpPr>
          <p:nvPr>
            <p:ph type="dt" sz="half" idx="10"/>
          </p:nvPr>
        </p:nvSpPr>
        <p:spPr/>
        <p:txBody>
          <a:bodyPr/>
          <a:lstStyle/>
          <a:p>
            <a:fld id="{C1BB2C23-7A63-204B-AA8A-0DEB569786DA}" type="datetimeFigureOut">
              <a:rPr lang="da-DK" smtClean="0"/>
              <a:t>19.04.2024</a:t>
            </a:fld>
            <a:endParaRPr lang="da-DK"/>
          </a:p>
        </p:txBody>
      </p:sp>
      <p:sp>
        <p:nvSpPr>
          <p:cNvPr id="4" name="Footer Placeholder 3"/>
          <p:cNvSpPr>
            <a:spLocks noGrp="1"/>
          </p:cNvSpPr>
          <p:nvPr>
            <p:ph type="ftr" sz="quarter" idx="11"/>
          </p:nvPr>
        </p:nvSpPr>
        <p:spPr/>
        <p:txBody>
          <a:bodyPr/>
          <a:lstStyle/>
          <a:p>
            <a:endParaRPr lang="da-DK"/>
          </a:p>
        </p:txBody>
      </p:sp>
      <p:sp>
        <p:nvSpPr>
          <p:cNvPr id="5" name="Slide Number Placeholder 4"/>
          <p:cNvSpPr>
            <a:spLocks noGrp="1"/>
          </p:cNvSpPr>
          <p:nvPr>
            <p:ph type="sldNum" sz="quarter" idx="12"/>
          </p:nvPr>
        </p:nvSpPr>
        <p:spPr/>
        <p:txBody>
          <a:bodyPr/>
          <a:lstStyle/>
          <a:p>
            <a:fld id="{D60D8B89-277E-A04A-AE74-1B85B843AC7B}" type="slidenum">
              <a:rPr lang="da-DK" smtClean="0"/>
              <a:t>‹nr.›</a:t>
            </a:fld>
            <a:endParaRPr lang="da-DK"/>
          </a:p>
        </p:txBody>
      </p:sp>
    </p:spTree>
    <p:extLst>
      <p:ext uri="{BB962C8B-B14F-4D97-AF65-F5344CB8AC3E}">
        <p14:creationId xmlns:p14="http://schemas.microsoft.com/office/powerpoint/2010/main" val="36651569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om">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1BB2C23-7A63-204B-AA8A-0DEB569786DA}" type="datetimeFigureOut">
              <a:rPr lang="da-DK" smtClean="0"/>
              <a:t>19.04.2024</a:t>
            </a:fld>
            <a:endParaRPr lang="da-DK"/>
          </a:p>
        </p:txBody>
      </p:sp>
      <p:sp>
        <p:nvSpPr>
          <p:cNvPr id="3" name="Footer Placeholder 2"/>
          <p:cNvSpPr>
            <a:spLocks noGrp="1"/>
          </p:cNvSpPr>
          <p:nvPr>
            <p:ph type="ftr" sz="quarter" idx="11"/>
          </p:nvPr>
        </p:nvSpPr>
        <p:spPr/>
        <p:txBody>
          <a:bodyPr/>
          <a:lstStyle/>
          <a:p>
            <a:endParaRPr lang="da-DK"/>
          </a:p>
        </p:txBody>
      </p:sp>
      <p:sp>
        <p:nvSpPr>
          <p:cNvPr id="4" name="Slide Number Placeholder 3"/>
          <p:cNvSpPr>
            <a:spLocks noGrp="1"/>
          </p:cNvSpPr>
          <p:nvPr>
            <p:ph type="sldNum" sz="quarter" idx="12"/>
          </p:nvPr>
        </p:nvSpPr>
        <p:spPr/>
        <p:txBody>
          <a:bodyPr/>
          <a:lstStyle/>
          <a:p>
            <a:fld id="{D60D8B89-277E-A04A-AE74-1B85B843AC7B}" type="slidenum">
              <a:rPr lang="da-DK" smtClean="0"/>
              <a:t>‹nr.›</a:t>
            </a:fld>
            <a:endParaRPr lang="da-DK"/>
          </a:p>
        </p:txBody>
      </p:sp>
    </p:spTree>
    <p:extLst>
      <p:ext uri="{BB962C8B-B14F-4D97-AF65-F5344CB8AC3E}">
        <p14:creationId xmlns:p14="http://schemas.microsoft.com/office/powerpoint/2010/main" val="26523369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dhold med billedtekst">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da-DK"/>
              <a:t>Klik for at redigere titeltypografien i masteren</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a-DK"/>
              <a:t>Klik for at redigere teksttypografierne i masteren</a:t>
            </a:r>
          </a:p>
        </p:txBody>
      </p:sp>
      <p:sp>
        <p:nvSpPr>
          <p:cNvPr id="5" name="Date Placeholder 4"/>
          <p:cNvSpPr>
            <a:spLocks noGrp="1"/>
          </p:cNvSpPr>
          <p:nvPr>
            <p:ph type="dt" sz="half" idx="10"/>
          </p:nvPr>
        </p:nvSpPr>
        <p:spPr/>
        <p:txBody>
          <a:bodyPr/>
          <a:lstStyle/>
          <a:p>
            <a:fld id="{C1BB2C23-7A63-204B-AA8A-0DEB569786DA}" type="datetimeFigureOut">
              <a:rPr lang="da-DK" smtClean="0"/>
              <a:t>19.04.2024</a:t>
            </a:fld>
            <a:endParaRPr lang="da-DK"/>
          </a:p>
        </p:txBody>
      </p:sp>
      <p:sp>
        <p:nvSpPr>
          <p:cNvPr id="6" name="Footer Placeholder 5"/>
          <p:cNvSpPr>
            <a:spLocks noGrp="1"/>
          </p:cNvSpPr>
          <p:nvPr>
            <p:ph type="ftr" sz="quarter" idx="11"/>
          </p:nvPr>
        </p:nvSpPr>
        <p:spPr/>
        <p:txBody>
          <a:bodyPr/>
          <a:lstStyle/>
          <a:p>
            <a:endParaRPr lang="da-DK"/>
          </a:p>
        </p:txBody>
      </p:sp>
      <p:sp>
        <p:nvSpPr>
          <p:cNvPr id="7" name="Slide Number Placeholder 6"/>
          <p:cNvSpPr>
            <a:spLocks noGrp="1"/>
          </p:cNvSpPr>
          <p:nvPr>
            <p:ph type="sldNum" sz="quarter" idx="12"/>
          </p:nvPr>
        </p:nvSpPr>
        <p:spPr/>
        <p:txBody>
          <a:bodyPr/>
          <a:lstStyle/>
          <a:p>
            <a:fld id="{D60D8B89-277E-A04A-AE74-1B85B843AC7B}" type="slidenum">
              <a:rPr lang="da-DK" smtClean="0"/>
              <a:t>‹nr.›</a:t>
            </a:fld>
            <a:endParaRPr lang="da-DK"/>
          </a:p>
        </p:txBody>
      </p:sp>
    </p:spTree>
    <p:extLst>
      <p:ext uri="{BB962C8B-B14F-4D97-AF65-F5344CB8AC3E}">
        <p14:creationId xmlns:p14="http://schemas.microsoft.com/office/powerpoint/2010/main" val="27684585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lede med billedtekst">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da-DK"/>
              <a:t>Klik for at redigere titeltypografien i masteren</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a-DK"/>
              <a:t>Klik på ikonet for at tilføje et billede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a-DK"/>
              <a:t>Klik for at redigere teksttypografierne i masteren</a:t>
            </a:r>
          </a:p>
        </p:txBody>
      </p:sp>
      <p:sp>
        <p:nvSpPr>
          <p:cNvPr id="5" name="Date Placeholder 4"/>
          <p:cNvSpPr>
            <a:spLocks noGrp="1"/>
          </p:cNvSpPr>
          <p:nvPr>
            <p:ph type="dt" sz="half" idx="10"/>
          </p:nvPr>
        </p:nvSpPr>
        <p:spPr/>
        <p:txBody>
          <a:bodyPr/>
          <a:lstStyle/>
          <a:p>
            <a:fld id="{C1BB2C23-7A63-204B-AA8A-0DEB569786DA}" type="datetimeFigureOut">
              <a:rPr lang="da-DK" smtClean="0"/>
              <a:t>19.04.2024</a:t>
            </a:fld>
            <a:endParaRPr lang="da-DK"/>
          </a:p>
        </p:txBody>
      </p:sp>
      <p:sp>
        <p:nvSpPr>
          <p:cNvPr id="6" name="Footer Placeholder 5"/>
          <p:cNvSpPr>
            <a:spLocks noGrp="1"/>
          </p:cNvSpPr>
          <p:nvPr>
            <p:ph type="ftr" sz="quarter" idx="11"/>
          </p:nvPr>
        </p:nvSpPr>
        <p:spPr/>
        <p:txBody>
          <a:bodyPr/>
          <a:lstStyle/>
          <a:p>
            <a:endParaRPr lang="da-DK"/>
          </a:p>
        </p:txBody>
      </p:sp>
      <p:sp>
        <p:nvSpPr>
          <p:cNvPr id="7" name="Slide Number Placeholder 6"/>
          <p:cNvSpPr>
            <a:spLocks noGrp="1"/>
          </p:cNvSpPr>
          <p:nvPr>
            <p:ph type="sldNum" sz="quarter" idx="12"/>
          </p:nvPr>
        </p:nvSpPr>
        <p:spPr/>
        <p:txBody>
          <a:bodyPr/>
          <a:lstStyle/>
          <a:p>
            <a:fld id="{D60D8B89-277E-A04A-AE74-1B85B843AC7B}" type="slidenum">
              <a:rPr lang="da-DK" smtClean="0"/>
              <a:t>‹nr.›</a:t>
            </a:fld>
            <a:endParaRPr lang="da-DK"/>
          </a:p>
        </p:txBody>
      </p:sp>
    </p:spTree>
    <p:extLst>
      <p:ext uri="{BB962C8B-B14F-4D97-AF65-F5344CB8AC3E}">
        <p14:creationId xmlns:p14="http://schemas.microsoft.com/office/powerpoint/2010/main" val="27094963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C1BB2C23-7A63-204B-AA8A-0DEB569786DA}" type="datetimeFigureOut">
              <a:rPr lang="da-DK" smtClean="0"/>
              <a:t>19.04.2024</a:t>
            </a:fld>
            <a:endParaRPr lang="da-DK"/>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da-DK"/>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D60D8B89-277E-A04A-AE74-1B85B843AC7B}" type="slidenum">
              <a:rPr lang="da-DK" smtClean="0"/>
              <a:t>‹nr.›</a:t>
            </a:fld>
            <a:endParaRPr lang="da-DK"/>
          </a:p>
        </p:txBody>
      </p:sp>
    </p:spTree>
    <p:extLst>
      <p:ext uri="{BB962C8B-B14F-4D97-AF65-F5344CB8AC3E}">
        <p14:creationId xmlns:p14="http://schemas.microsoft.com/office/powerpoint/2010/main" val="64846334"/>
      </p:ext>
    </p:extLst>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 id="2147483713"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6.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diagramQuickStyle" Target="../diagrams/quickStyle1.xml"/><Relationship Id="rId3" Type="http://schemas.openxmlformats.org/officeDocument/2006/relationships/image" Target="../media/image1.jpeg"/><Relationship Id="rId7" Type="http://schemas.openxmlformats.org/officeDocument/2006/relationships/diagramLayout" Target="../diagrams/layout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Data" Target="../diagrams/data1.xml"/><Relationship Id="rId5" Type="http://schemas.openxmlformats.org/officeDocument/2006/relationships/image" Target="../media/image6.jpeg"/><Relationship Id="rId10" Type="http://schemas.microsoft.com/office/2007/relationships/diagramDrawing" Target="../diagrams/drawing1.xml"/><Relationship Id="rId4" Type="http://schemas.openxmlformats.org/officeDocument/2006/relationships/image" Target="../media/image2.png"/><Relationship Id="rId9" Type="http://schemas.openxmlformats.org/officeDocument/2006/relationships/diagramColors" Target="../diagrams/colors1.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4" descr="Network Technology Background">
            <a:extLst>
              <a:ext uri="{FF2B5EF4-FFF2-40B4-BE49-F238E27FC236}">
                <a16:creationId xmlns:a16="http://schemas.microsoft.com/office/drawing/2014/main" id="{1E98AA73-2E42-B051-17AD-7B86CCB80D5D}"/>
              </a:ext>
            </a:extLst>
          </p:cNvPr>
          <p:cNvPicPr>
            <a:picLocks noChangeAspect="1"/>
          </p:cNvPicPr>
          <p:nvPr/>
        </p:nvPicPr>
        <p:blipFill rotWithShape="1">
          <a:blip r:embed="rId2"/>
          <a:srcRect b="3434"/>
          <a:stretch/>
        </p:blipFill>
        <p:spPr>
          <a:xfrm>
            <a:off x="20" y="10"/>
            <a:ext cx="12191980" cy="6857990"/>
          </a:xfrm>
          <a:prstGeom prst="rect">
            <a:avLst/>
          </a:prstGeom>
        </p:spPr>
      </p:pic>
      <p:pic>
        <p:nvPicPr>
          <p:cNvPr id="1030" name="Picture 6" descr="An advanced digital artwork showcasing an aggressive head-to-head competition between a female and a male soccer player, now with increased data-driven visuals. This version incorporates dynamic, statistical overlays that highlight their performance metrics, such as speed and control, rendered in vibrant blue hues. The players are depicted in a more intense, confrontational pose, emphasizing their competitiveness and physicality. The uniforms are sharply detailed in various shades of blue, and the soccer field background is energetically charged with digital effects, creating a high-energy, futuristic setting.">
            <a:extLst>
              <a:ext uri="{FF2B5EF4-FFF2-40B4-BE49-F238E27FC236}">
                <a16:creationId xmlns:a16="http://schemas.microsoft.com/office/drawing/2014/main" id="{5D990119-39D9-BC4A-5B2E-2114F4E8B1D9}"/>
              </a:ext>
            </a:extLst>
          </p:cNvPr>
          <p:cNvPicPr>
            <a:picLocks noChangeAspect="1" noChangeArrowheads="1"/>
          </p:cNvPicPr>
          <p:nvPr/>
        </p:nvPicPr>
        <p:blipFill>
          <a:blip r:embed="rId3">
            <a:alphaModFix amt="48000"/>
            <a:extLst>
              <a:ext uri="{28A0092B-C50C-407E-A947-70E740481C1C}">
                <a14:useLocalDpi xmlns:a14="http://schemas.microsoft.com/office/drawing/2010/main" val="0"/>
              </a:ext>
            </a:extLst>
          </a:blip>
          <a:srcRect/>
          <a:stretch>
            <a:fillRect/>
          </a:stretch>
        </p:blipFill>
        <p:spPr bwMode="auto">
          <a:xfrm>
            <a:off x="0" y="0"/>
            <a:ext cx="7643813" cy="4412773"/>
          </a:xfrm>
          <a:prstGeom prst="rect">
            <a:avLst/>
          </a:prstGeom>
          <a:noFill/>
          <a:effectLst>
            <a:softEdge rad="584788"/>
          </a:effectLst>
          <a:extLst>
            <a:ext uri="{909E8E84-426E-40DD-AFC4-6F175D3DCCD1}">
              <a14:hiddenFill xmlns:a14="http://schemas.microsoft.com/office/drawing/2010/main">
                <a:solidFill>
                  <a:srgbClr val="FFFFFF"/>
                </a:solidFill>
              </a14:hiddenFill>
            </a:ext>
          </a:extLst>
        </p:spPr>
      </p:pic>
      <p:pic>
        <p:nvPicPr>
          <p:cNvPr id="4" name="Picture 4" descr="Graph">
            <a:extLst>
              <a:ext uri="{FF2B5EF4-FFF2-40B4-BE49-F238E27FC236}">
                <a16:creationId xmlns:a16="http://schemas.microsoft.com/office/drawing/2014/main" id="{640849A2-7916-06F6-7A8E-C14F16CDB05F}"/>
              </a:ext>
            </a:extLst>
          </p:cNvPr>
          <p:cNvPicPr>
            <a:picLocks noChangeAspect="1"/>
          </p:cNvPicPr>
          <p:nvPr/>
        </p:nvPicPr>
        <p:blipFill rotWithShape="1">
          <a:blip r:embed="rId4">
            <a:alphaModFix amt="40000"/>
            <a:extLst>
              <a:ext uri="{BEBA8EAE-BF5A-486C-A8C5-ECC9F3942E4B}">
                <a14:imgProps xmlns:a14="http://schemas.microsoft.com/office/drawing/2010/main">
                  <a14:imgLayer r:embed="rId5">
                    <a14:imgEffect>
                      <a14:colorTemperature colorTemp="3004"/>
                    </a14:imgEffect>
                  </a14:imgLayer>
                </a14:imgProps>
              </a:ext>
            </a:extLst>
          </a:blip>
          <a:srcRect l="16457" r="29202"/>
          <a:stretch/>
        </p:blipFill>
        <p:spPr>
          <a:xfrm>
            <a:off x="6225997" y="-2458"/>
            <a:ext cx="5962785" cy="685800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cene3d>
            <a:camera prst="orthographicFront"/>
            <a:lightRig rig="threePt" dir="t"/>
          </a:scene3d>
          <a:sp3d>
            <a:bevelT prst="slope"/>
            <a:bevelB prst="angle"/>
          </a:sp3d>
        </p:spPr>
      </p:pic>
      <p:sp>
        <p:nvSpPr>
          <p:cNvPr id="12" name="Pentagon 11">
            <a:extLst>
              <a:ext uri="{FF2B5EF4-FFF2-40B4-BE49-F238E27FC236}">
                <a16:creationId xmlns:a16="http://schemas.microsoft.com/office/drawing/2014/main" id="{07F1C537-A75C-F7B9-A320-7762BB4C52D8}"/>
              </a:ext>
            </a:extLst>
          </p:cNvPr>
          <p:cNvSpPr/>
          <p:nvPr/>
        </p:nvSpPr>
        <p:spPr>
          <a:xfrm>
            <a:off x="-6717" y="4412773"/>
            <a:ext cx="7240715" cy="2067526"/>
          </a:xfrm>
          <a:prstGeom prst="homePlate">
            <a:avLst/>
          </a:prstGeom>
          <a:gradFill flip="none" rotWithShape="1">
            <a:gsLst>
              <a:gs pos="29000">
                <a:srgbClr val="0432FF">
                  <a:alpha val="53537"/>
                </a:srgbClr>
              </a:gs>
              <a:gs pos="100000">
                <a:schemeClr val="accent5">
                  <a:lumMod val="50000"/>
                  <a:shade val="67500"/>
                  <a:satMod val="115000"/>
                </a:schemeClr>
              </a:gs>
              <a:gs pos="93000">
                <a:schemeClr val="accent5">
                  <a:lumMod val="50000"/>
                  <a:shade val="100000"/>
                  <a:satMod val="115000"/>
                </a:schemeClr>
              </a:gs>
            </a:gsLst>
            <a:lin ang="108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r>
              <a:rPr lang="da-DK" sz="3400" dirty="0">
                <a:solidFill>
                  <a:srgbClr val="FEFFFF"/>
                </a:solidFill>
                <a:latin typeface="Century Gothic" panose="020B0502020202020204" pitchFamily="34" charset="0"/>
              </a:rPr>
              <a:t>Eksamen</a:t>
            </a:r>
            <a:br>
              <a:rPr lang="da-DK" sz="3400" dirty="0">
                <a:solidFill>
                  <a:srgbClr val="FEFFFF"/>
                </a:solidFill>
                <a:latin typeface="Century Gothic" panose="020B0502020202020204" pitchFamily="34" charset="0"/>
              </a:rPr>
            </a:br>
            <a:r>
              <a:rPr lang="da-DK" sz="2100" dirty="0">
                <a:solidFill>
                  <a:srgbClr val="FEFFFF"/>
                </a:solidFill>
                <a:latin typeface="Century Gothic" panose="020B0502020202020204" pitchFamily="34" charset="0"/>
              </a:rPr>
              <a:t>Opgave 3.2 &amp; 5.2</a:t>
            </a:r>
            <a:endParaRPr lang="en-US" sz="2100" dirty="0">
              <a:solidFill>
                <a:srgbClr val="FEFFFF"/>
              </a:solidFill>
              <a:latin typeface="Century Gothic" panose="020B0502020202020204" pitchFamily="34" charset="0"/>
            </a:endParaRPr>
          </a:p>
        </p:txBody>
      </p:sp>
    </p:spTree>
    <p:extLst>
      <p:ext uri="{BB962C8B-B14F-4D97-AF65-F5344CB8AC3E}">
        <p14:creationId xmlns:p14="http://schemas.microsoft.com/office/powerpoint/2010/main" val="28039554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61375F2-60B1-44ED-B60A-019C4BD5A6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a:extLst>
              <a:ext uri="{FF2B5EF4-FFF2-40B4-BE49-F238E27FC236}">
                <a16:creationId xmlns:a16="http://schemas.microsoft.com/office/drawing/2014/main" id="{4ADB9295-9645-4BF2-ADFD-75800B7FAD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alpha val="60000"/>
                </a:schemeClr>
              </a:gs>
              <a:gs pos="100000">
                <a:schemeClr val="bg2">
                  <a:lumMod val="60000"/>
                  <a:lumOff val="40000"/>
                  <a:alpha val="80000"/>
                </a:schemeClr>
              </a:gs>
            </a:gsLst>
            <a:lin ang="5400000" scaled="0"/>
            <a:tileRect/>
          </a:gradFill>
        </p:grpSpPr>
        <p:sp>
          <p:nvSpPr>
            <p:cNvPr id="11" name="Rectangle 5">
              <a:extLst>
                <a:ext uri="{FF2B5EF4-FFF2-40B4-BE49-F238E27FC236}">
                  <a16:creationId xmlns:a16="http://schemas.microsoft.com/office/drawing/2014/main" id="{95B061E9-E435-4E1B-B160-96584A11669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da-DK"/>
            </a:p>
          </p:txBody>
        </p:sp>
        <p:sp>
          <p:nvSpPr>
            <p:cNvPr id="12" name="Freeform 6">
              <a:extLst>
                <a:ext uri="{FF2B5EF4-FFF2-40B4-BE49-F238E27FC236}">
                  <a16:creationId xmlns:a16="http://schemas.microsoft.com/office/drawing/2014/main" id="{3CD7972E-7D38-40EE-A80B-E2A848811E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sp>
          <p:nvSpPr>
            <p:cNvPr id="13" name="Freeform 7">
              <a:extLst>
                <a:ext uri="{FF2B5EF4-FFF2-40B4-BE49-F238E27FC236}">
                  <a16:creationId xmlns:a16="http://schemas.microsoft.com/office/drawing/2014/main" id="{524A3B55-746F-419F-8CFF-5F3A4BE143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sp>
          <p:nvSpPr>
            <p:cNvPr id="14" name="Freeform 8">
              <a:extLst>
                <a:ext uri="{FF2B5EF4-FFF2-40B4-BE49-F238E27FC236}">
                  <a16:creationId xmlns:a16="http://schemas.microsoft.com/office/drawing/2014/main" id="{9C63219B-AD72-4494-935E-F5C70DB549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sp>
          <p:nvSpPr>
            <p:cNvPr id="15" name="Freeform 9">
              <a:extLst>
                <a:ext uri="{FF2B5EF4-FFF2-40B4-BE49-F238E27FC236}">
                  <a16:creationId xmlns:a16="http://schemas.microsoft.com/office/drawing/2014/main" id="{15B41FD2-05E2-44E7-8760-09E65D1C60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sp>
          <p:nvSpPr>
            <p:cNvPr id="16" name="Freeform 10">
              <a:extLst>
                <a:ext uri="{FF2B5EF4-FFF2-40B4-BE49-F238E27FC236}">
                  <a16:creationId xmlns:a16="http://schemas.microsoft.com/office/drawing/2014/main" id="{FE6D63D0-3347-4EE2-8F65-F1C32168FA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sp>
          <p:nvSpPr>
            <p:cNvPr id="17" name="Freeform 11">
              <a:extLst>
                <a:ext uri="{FF2B5EF4-FFF2-40B4-BE49-F238E27FC236}">
                  <a16:creationId xmlns:a16="http://schemas.microsoft.com/office/drawing/2014/main" id="{538A46A3-DB16-45D5-B636-03EFE39FE9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sp>
          <p:nvSpPr>
            <p:cNvPr id="18" name="Freeform 12">
              <a:extLst>
                <a:ext uri="{FF2B5EF4-FFF2-40B4-BE49-F238E27FC236}">
                  <a16:creationId xmlns:a16="http://schemas.microsoft.com/office/drawing/2014/main" id="{0B8A2B0E-823F-4BE8-9359-45143BB124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sp>
          <p:nvSpPr>
            <p:cNvPr id="19" name="Freeform 13">
              <a:extLst>
                <a:ext uri="{FF2B5EF4-FFF2-40B4-BE49-F238E27FC236}">
                  <a16:creationId xmlns:a16="http://schemas.microsoft.com/office/drawing/2014/main" id="{44516B3C-A8BE-46FC-B643-3DFEB7F283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sp>
          <p:nvSpPr>
            <p:cNvPr id="20" name="Freeform 14">
              <a:extLst>
                <a:ext uri="{FF2B5EF4-FFF2-40B4-BE49-F238E27FC236}">
                  <a16:creationId xmlns:a16="http://schemas.microsoft.com/office/drawing/2014/main" id="{59FD699C-3920-4E57-BE27-165A3F036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sp>
          <p:nvSpPr>
            <p:cNvPr id="21" name="Freeform 15">
              <a:extLst>
                <a:ext uri="{FF2B5EF4-FFF2-40B4-BE49-F238E27FC236}">
                  <a16:creationId xmlns:a16="http://schemas.microsoft.com/office/drawing/2014/main" id="{0FB0C02E-3F53-4889-8ADF-80DBC43F69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sp>
          <p:nvSpPr>
            <p:cNvPr id="22" name="Line 16">
              <a:extLst>
                <a:ext uri="{FF2B5EF4-FFF2-40B4-BE49-F238E27FC236}">
                  <a16:creationId xmlns:a16="http://schemas.microsoft.com/office/drawing/2014/main" id="{F8A0C89C-946F-4BCD-8A27-BB73E37FE525}"/>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da-DK"/>
            </a:p>
          </p:txBody>
        </p:sp>
        <p:sp>
          <p:nvSpPr>
            <p:cNvPr id="23" name="Freeform 17">
              <a:extLst>
                <a:ext uri="{FF2B5EF4-FFF2-40B4-BE49-F238E27FC236}">
                  <a16:creationId xmlns:a16="http://schemas.microsoft.com/office/drawing/2014/main" id="{70C83EAF-4E92-4849-A240-B257871DC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sp>
          <p:nvSpPr>
            <p:cNvPr id="24" name="Freeform 18">
              <a:extLst>
                <a:ext uri="{FF2B5EF4-FFF2-40B4-BE49-F238E27FC236}">
                  <a16:creationId xmlns:a16="http://schemas.microsoft.com/office/drawing/2014/main" id="{320FD164-4D7A-469C-B3F4-B926BFACF5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sp>
          <p:nvSpPr>
            <p:cNvPr id="25" name="Freeform 19">
              <a:extLst>
                <a:ext uri="{FF2B5EF4-FFF2-40B4-BE49-F238E27FC236}">
                  <a16:creationId xmlns:a16="http://schemas.microsoft.com/office/drawing/2014/main" id="{F6E14D9A-4E63-48FF-95C5-9E8DDFF86C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sp>
          <p:nvSpPr>
            <p:cNvPr id="26" name="Freeform 20">
              <a:extLst>
                <a:ext uri="{FF2B5EF4-FFF2-40B4-BE49-F238E27FC236}">
                  <a16:creationId xmlns:a16="http://schemas.microsoft.com/office/drawing/2014/main" id="{F3DCD24F-3CA8-4404-B22C-E4C928995F3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sp>
          <p:nvSpPr>
            <p:cNvPr id="27" name="Rectangle 21">
              <a:extLst>
                <a:ext uri="{FF2B5EF4-FFF2-40B4-BE49-F238E27FC236}">
                  <a16:creationId xmlns:a16="http://schemas.microsoft.com/office/drawing/2014/main" id="{8AD2E827-32A3-4BE4-9CC6-8315629177A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da-DK"/>
            </a:p>
          </p:txBody>
        </p:sp>
        <p:sp>
          <p:nvSpPr>
            <p:cNvPr id="28" name="Freeform 22">
              <a:extLst>
                <a:ext uri="{FF2B5EF4-FFF2-40B4-BE49-F238E27FC236}">
                  <a16:creationId xmlns:a16="http://schemas.microsoft.com/office/drawing/2014/main" id="{47FB2CCC-1230-494F-B2D1-F05E5B8EDF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sp>
          <p:nvSpPr>
            <p:cNvPr id="29" name="Freeform 23">
              <a:extLst>
                <a:ext uri="{FF2B5EF4-FFF2-40B4-BE49-F238E27FC236}">
                  <a16:creationId xmlns:a16="http://schemas.microsoft.com/office/drawing/2014/main" id="{A5F44514-9274-47E3-9243-CA9356C166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sp>
          <p:nvSpPr>
            <p:cNvPr id="30" name="Freeform 24">
              <a:extLst>
                <a:ext uri="{FF2B5EF4-FFF2-40B4-BE49-F238E27FC236}">
                  <a16:creationId xmlns:a16="http://schemas.microsoft.com/office/drawing/2014/main" id="{D06192CD-AD86-4DCA-8B53-4ACCA46583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sp>
          <p:nvSpPr>
            <p:cNvPr id="31" name="Freeform 25">
              <a:extLst>
                <a:ext uri="{FF2B5EF4-FFF2-40B4-BE49-F238E27FC236}">
                  <a16:creationId xmlns:a16="http://schemas.microsoft.com/office/drawing/2014/main" id="{99E9203A-21E4-46D8-981A-4B28CA320A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sp>
          <p:nvSpPr>
            <p:cNvPr id="32" name="Freeform 26">
              <a:extLst>
                <a:ext uri="{FF2B5EF4-FFF2-40B4-BE49-F238E27FC236}">
                  <a16:creationId xmlns:a16="http://schemas.microsoft.com/office/drawing/2014/main" id="{32FCE9B6-FB52-4045-8DCC-E5959B9A40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sp>
          <p:nvSpPr>
            <p:cNvPr id="33" name="Freeform 27">
              <a:extLst>
                <a:ext uri="{FF2B5EF4-FFF2-40B4-BE49-F238E27FC236}">
                  <a16:creationId xmlns:a16="http://schemas.microsoft.com/office/drawing/2014/main" id="{E4A7025C-CDE8-429A-BBB9-E7380C9623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sp>
          <p:nvSpPr>
            <p:cNvPr id="34" name="Freeform 28">
              <a:extLst>
                <a:ext uri="{FF2B5EF4-FFF2-40B4-BE49-F238E27FC236}">
                  <a16:creationId xmlns:a16="http://schemas.microsoft.com/office/drawing/2014/main" id="{A4EA0256-5DF5-437A-98A7-B79F3E6BB8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sp>
          <p:nvSpPr>
            <p:cNvPr id="35" name="Freeform 29">
              <a:extLst>
                <a:ext uri="{FF2B5EF4-FFF2-40B4-BE49-F238E27FC236}">
                  <a16:creationId xmlns:a16="http://schemas.microsoft.com/office/drawing/2014/main" id="{90C9433D-9E1C-493B-BEBD-C3081FFA32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sp>
          <p:nvSpPr>
            <p:cNvPr id="36" name="Freeform 30">
              <a:extLst>
                <a:ext uri="{FF2B5EF4-FFF2-40B4-BE49-F238E27FC236}">
                  <a16:creationId xmlns:a16="http://schemas.microsoft.com/office/drawing/2014/main" id="{352B39BB-F298-4285-A709-1FBA0CB722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sp>
          <p:nvSpPr>
            <p:cNvPr id="37" name="Freeform 31">
              <a:extLst>
                <a:ext uri="{FF2B5EF4-FFF2-40B4-BE49-F238E27FC236}">
                  <a16:creationId xmlns:a16="http://schemas.microsoft.com/office/drawing/2014/main" id="{31CAF2A0-CBA0-4E86-AA87-8750EC1AFB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grpSp>
      <p:grpSp>
        <p:nvGrpSpPr>
          <p:cNvPr id="39" name="Group 38">
            <a:extLst>
              <a:ext uri="{FF2B5EF4-FFF2-40B4-BE49-F238E27FC236}">
                <a16:creationId xmlns:a16="http://schemas.microsoft.com/office/drawing/2014/main" id="{B485B3F6-654D-4842-A2DE-677D12FED46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60000"/>
                </a:schemeClr>
              </a:gs>
              <a:gs pos="100000">
                <a:schemeClr val="bg2">
                  <a:lumMod val="60000"/>
                  <a:lumOff val="40000"/>
                  <a:alpha val="60000"/>
                </a:schemeClr>
              </a:gs>
            </a:gsLst>
            <a:lin ang="5400000" scaled="0"/>
            <a:tileRect/>
          </a:gradFill>
        </p:grpSpPr>
        <p:sp>
          <p:nvSpPr>
            <p:cNvPr id="40" name="Freeform 32">
              <a:extLst>
                <a:ext uri="{FF2B5EF4-FFF2-40B4-BE49-F238E27FC236}">
                  <a16:creationId xmlns:a16="http://schemas.microsoft.com/office/drawing/2014/main" id="{BF4365F4-C63C-4FC2-907B-1F7D414B9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sp>
          <p:nvSpPr>
            <p:cNvPr id="41" name="Freeform 33">
              <a:extLst>
                <a:ext uri="{FF2B5EF4-FFF2-40B4-BE49-F238E27FC236}">
                  <a16:creationId xmlns:a16="http://schemas.microsoft.com/office/drawing/2014/main" id="{B0538225-01AB-41C4-9A02-FE1BD81D62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sp>
          <p:nvSpPr>
            <p:cNvPr id="42" name="Freeform 34">
              <a:extLst>
                <a:ext uri="{FF2B5EF4-FFF2-40B4-BE49-F238E27FC236}">
                  <a16:creationId xmlns:a16="http://schemas.microsoft.com/office/drawing/2014/main" id="{66942F07-D7CC-49EB-BF73-8B94D5F4FCB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sp>
          <p:nvSpPr>
            <p:cNvPr id="43" name="Freeform 35">
              <a:extLst>
                <a:ext uri="{FF2B5EF4-FFF2-40B4-BE49-F238E27FC236}">
                  <a16:creationId xmlns:a16="http://schemas.microsoft.com/office/drawing/2014/main" id="{4D3CACE0-3AC7-4A9F-9A3F-1694ACCD47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sp>
          <p:nvSpPr>
            <p:cNvPr id="44" name="Freeform 36">
              <a:extLst>
                <a:ext uri="{FF2B5EF4-FFF2-40B4-BE49-F238E27FC236}">
                  <a16:creationId xmlns:a16="http://schemas.microsoft.com/office/drawing/2014/main" id="{19063B47-FBFB-4EA1-A3FB-BECE005F48B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sp>
          <p:nvSpPr>
            <p:cNvPr id="45" name="Freeform 37">
              <a:extLst>
                <a:ext uri="{FF2B5EF4-FFF2-40B4-BE49-F238E27FC236}">
                  <a16:creationId xmlns:a16="http://schemas.microsoft.com/office/drawing/2014/main" id="{B856863B-C809-4C31-94D0-659A918513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sp>
          <p:nvSpPr>
            <p:cNvPr id="46" name="Freeform 38">
              <a:extLst>
                <a:ext uri="{FF2B5EF4-FFF2-40B4-BE49-F238E27FC236}">
                  <a16:creationId xmlns:a16="http://schemas.microsoft.com/office/drawing/2014/main" id="{298CB3D7-7373-4AC6-9E2C-4AFDDE2802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sp>
          <p:nvSpPr>
            <p:cNvPr id="47" name="Freeform 39">
              <a:extLst>
                <a:ext uri="{FF2B5EF4-FFF2-40B4-BE49-F238E27FC236}">
                  <a16:creationId xmlns:a16="http://schemas.microsoft.com/office/drawing/2014/main" id="{7DE09F1B-2326-4ED3-B63B-A30815DDEC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sp>
          <p:nvSpPr>
            <p:cNvPr id="48" name="Freeform 40">
              <a:extLst>
                <a:ext uri="{FF2B5EF4-FFF2-40B4-BE49-F238E27FC236}">
                  <a16:creationId xmlns:a16="http://schemas.microsoft.com/office/drawing/2014/main" id="{2498F244-3CE6-4D90-B5CF-5189DB17D0D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sp>
          <p:nvSpPr>
            <p:cNvPr id="49" name="Rectangle 41">
              <a:extLst>
                <a:ext uri="{FF2B5EF4-FFF2-40B4-BE49-F238E27FC236}">
                  <a16:creationId xmlns:a16="http://schemas.microsoft.com/office/drawing/2014/main" id="{9A30DD13-FA10-4B9F-8B4D-97B7287B82F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da-DK"/>
            </a:p>
          </p:txBody>
        </p:sp>
      </p:grpSp>
      <p:pic>
        <p:nvPicPr>
          <p:cNvPr id="3" name="Billede 2" descr="Et billede, der indeholder tekst, skærmbillede, diagram, kort&#10;&#10;Automatisk genereret beskrivelse">
            <a:extLst>
              <a:ext uri="{FF2B5EF4-FFF2-40B4-BE49-F238E27FC236}">
                <a16:creationId xmlns:a16="http://schemas.microsoft.com/office/drawing/2014/main" id="{2550018E-2DFB-4388-6761-7360382FD5E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289" y="-19548"/>
            <a:ext cx="12206288" cy="6877548"/>
          </a:xfrm>
          <a:prstGeom prst="rect">
            <a:avLst/>
          </a:prstGeom>
        </p:spPr>
      </p:pic>
    </p:spTree>
    <p:extLst>
      <p:ext uri="{BB962C8B-B14F-4D97-AF65-F5344CB8AC3E}">
        <p14:creationId xmlns:p14="http://schemas.microsoft.com/office/powerpoint/2010/main" val="38609487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chemeClr val="dk2">
                <a:hueOff val="0"/>
                <a:satOff val="0"/>
                <a:lumOff val="0"/>
                <a:alphaOff val="0"/>
                <a:tint val="94000"/>
                <a:satMod val="105000"/>
                <a:lumMod val="102000"/>
              </a:schemeClr>
            </a:gs>
            <a:gs pos="46000">
              <a:schemeClr val="dk2">
                <a:hueOff val="0"/>
                <a:satOff val="0"/>
                <a:lumOff val="0"/>
                <a:alphaOff val="0"/>
                <a:shade val="74000"/>
                <a:satMod val="128000"/>
                <a:lumMod val="100000"/>
              </a:schemeClr>
            </a:gs>
          </a:gsLst>
          <a:lin ang="5400000" scaled="0"/>
        </a:gradFill>
        <a:effectLst/>
      </p:bgPr>
    </p:bg>
    <p:spTree>
      <p:nvGrpSpPr>
        <p:cNvPr id="1" name=""/>
        <p:cNvGrpSpPr/>
        <p:nvPr/>
      </p:nvGrpSpPr>
      <p:grpSpPr>
        <a:xfrm>
          <a:off x="0" y="0"/>
          <a:ext cx="0" cy="0"/>
          <a:chOff x="0" y="0"/>
          <a:chExt cx="0" cy="0"/>
        </a:xfrm>
      </p:grpSpPr>
      <p:grpSp>
        <p:nvGrpSpPr>
          <p:cNvPr id="46" name="Group 45">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47" name="Rectangle 46">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8"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sp>
        <p:nvSpPr>
          <p:cNvPr id="2" name="Titel 1">
            <a:extLst>
              <a:ext uri="{FF2B5EF4-FFF2-40B4-BE49-F238E27FC236}">
                <a16:creationId xmlns:a16="http://schemas.microsoft.com/office/drawing/2014/main" id="{6A81FCDB-4A83-829F-25CD-ABF2A4D4AB48}"/>
              </a:ext>
            </a:extLst>
          </p:cNvPr>
          <p:cNvSpPr>
            <a:spLocks noGrp="1"/>
          </p:cNvSpPr>
          <p:nvPr>
            <p:ph type="title"/>
          </p:nvPr>
        </p:nvSpPr>
        <p:spPr>
          <a:xfrm>
            <a:off x="7629144" y="588355"/>
            <a:ext cx="4543807" cy="1478570"/>
          </a:xfrm>
        </p:spPr>
        <p:txBody>
          <a:bodyPr>
            <a:normAutofit/>
          </a:bodyPr>
          <a:lstStyle/>
          <a:p>
            <a:pPr algn="ctr"/>
            <a:r>
              <a:rPr lang="da-DK" sz="3200" cap="none" dirty="0">
                <a:latin typeface="Century Gothic" panose="020B0502020202020204" pitchFamily="34" charset="0"/>
              </a:rPr>
              <a:t>Hypotesen</a:t>
            </a:r>
          </a:p>
        </p:txBody>
      </p:sp>
      <p:pic>
        <p:nvPicPr>
          <p:cNvPr id="42" name="Picture 41" descr="Abstracte achtergrond van knooppunten en een raster">
            <a:extLst>
              <a:ext uri="{FF2B5EF4-FFF2-40B4-BE49-F238E27FC236}">
                <a16:creationId xmlns:a16="http://schemas.microsoft.com/office/drawing/2014/main" id="{9C68DE6C-DFC2-712A-8DB3-6A1AC1F38E9F}"/>
              </a:ext>
            </a:extLst>
          </p:cNvPr>
          <p:cNvPicPr>
            <a:picLocks noChangeAspect="1"/>
          </p:cNvPicPr>
          <p:nvPr/>
        </p:nvPicPr>
        <p:blipFill rotWithShape="1">
          <a:blip r:embed="rId4"/>
          <a:srcRect r="26430" b="-1"/>
          <a:stretch/>
        </p:blipFill>
        <p:spPr>
          <a:xfrm>
            <a:off x="-5597" y="10"/>
            <a:ext cx="7558541" cy="6857990"/>
          </a:xfrm>
          <a:prstGeom prst="rect">
            <a:avLst/>
          </a:prstGeom>
        </p:spPr>
      </p:pic>
      <p:grpSp>
        <p:nvGrpSpPr>
          <p:cNvPr id="50" name="Group 49">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51" name="Rectangle 50">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da-DK"/>
            </a:p>
          </p:txBody>
        </p:sp>
        <p:sp>
          <p:nvSpPr>
            <p:cNvPr id="52"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da-DK"/>
            </a:p>
          </p:txBody>
        </p:sp>
        <p:sp>
          <p:nvSpPr>
            <p:cNvPr id="53"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da-DK"/>
            </a:p>
          </p:txBody>
        </p:sp>
        <p:sp>
          <p:nvSpPr>
            <p:cNvPr id="54" name="Rectangle 53">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da-DK"/>
            </a:p>
          </p:txBody>
        </p:sp>
        <p:sp>
          <p:nvSpPr>
            <p:cNvPr id="55"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da-DK"/>
            </a:p>
          </p:txBody>
        </p:sp>
        <p:sp>
          <p:nvSpPr>
            <p:cNvPr id="56"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da-DK"/>
            </a:p>
          </p:txBody>
        </p:sp>
        <p:sp>
          <p:nvSpPr>
            <p:cNvPr id="57"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da-DK"/>
            </a:p>
          </p:txBody>
        </p:sp>
        <p:sp>
          <p:nvSpPr>
            <p:cNvPr id="58"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da-DK"/>
            </a:p>
          </p:txBody>
        </p:sp>
        <p:sp>
          <p:nvSpPr>
            <p:cNvPr id="59"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da-DK"/>
            </a:p>
          </p:txBody>
        </p:sp>
        <p:sp>
          <p:nvSpPr>
            <p:cNvPr id="60"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da-DK"/>
            </a:p>
          </p:txBody>
        </p:sp>
        <p:sp>
          <p:nvSpPr>
            <p:cNvPr id="61"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da-DK"/>
            </a:p>
          </p:txBody>
        </p:sp>
        <p:sp>
          <p:nvSpPr>
            <p:cNvPr id="62"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da-DK"/>
            </a:p>
          </p:txBody>
        </p:sp>
        <p:sp>
          <p:nvSpPr>
            <p:cNvPr id="63"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da-DK"/>
            </a:p>
          </p:txBody>
        </p:sp>
        <p:sp>
          <p:nvSpPr>
            <p:cNvPr id="64"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da-DK"/>
            </a:p>
          </p:txBody>
        </p:sp>
        <p:sp>
          <p:nvSpPr>
            <p:cNvPr id="65"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da-DK"/>
            </a:p>
          </p:txBody>
        </p:sp>
        <p:sp>
          <p:nvSpPr>
            <p:cNvPr id="66"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da-DK"/>
            </a:p>
          </p:txBody>
        </p:sp>
        <p:sp>
          <p:nvSpPr>
            <p:cNvPr id="67"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da-DK"/>
            </a:p>
          </p:txBody>
        </p:sp>
        <p:sp>
          <p:nvSpPr>
            <p:cNvPr id="68"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da-DK"/>
            </a:p>
          </p:txBody>
        </p:sp>
        <p:sp>
          <p:nvSpPr>
            <p:cNvPr id="69"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da-DK"/>
            </a:p>
          </p:txBody>
        </p:sp>
        <p:sp>
          <p:nvSpPr>
            <p:cNvPr id="70"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da-DK"/>
            </a:p>
          </p:txBody>
        </p:sp>
        <p:sp>
          <p:nvSpPr>
            <p:cNvPr id="71"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da-DK"/>
            </a:p>
          </p:txBody>
        </p:sp>
        <p:sp>
          <p:nvSpPr>
            <p:cNvPr id="72"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da-DK"/>
            </a:p>
          </p:txBody>
        </p:sp>
        <p:sp>
          <p:nvSpPr>
            <p:cNvPr id="73"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da-DK"/>
            </a:p>
          </p:txBody>
        </p:sp>
        <p:sp>
          <p:nvSpPr>
            <p:cNvPr id="74"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da-DK"/>
            </a:p>
          </p:txBody>
        </p:sp>
        <p:sp>
          <p:nvSpPr>
            <p:cNvPr id="75"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da-DK"/>
            </a:p>
          </p:txBody>
        </p:sp>
        <p:sp>
          <p:nvSpPr>
            <p:cNvPr id="76"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da-DK"/>
            </a:p>
          </p:txBody>
        </p:sp>
        <p:sp>
          <p:nvSpPr>
            <p:cNvPr id="77"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da-DK"/>
            </a:p>
          </p:txBody>
        </p:sp>
        <p:sp>
          <p:nvSpPr>
            <p:cNvPr id="78"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da-DK"/>
            </a:p>
          </p:txBody>
        </p:sp>
        <p:sp>
          <p:nvSpPr>
            <p:cNvPr id="79" name="Rectangle 78">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da-DK"/>
            </a:p>
          </p:txBody>
        </p:sp>
        <p:sp>
          <p:nvSpPr>
            <p:cNvPr id="80"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da-DK"/>
            </a:p>
          </p:txBody>
        </p:sp>
        <p:sp>
          <p:nvSpPr>
            <p:cNvPr id="81"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da-DK"/>
            </a:p>
          </p:txBody>
        </p:sp>
        <p:sp>
          <p:nvSpPr>
            <p:cNvPr id="82"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da-DK"/>
            </a:p>
          </p:txBody>
        </p:sp>
        <p:sp>
          <p:nvSpPr>
            <p:cNvPr id="83"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da-DK"/>
            </a:p>
          </p:txBody>
        </p:sp>
        <p:sp>
          <p:nvSpPr>
            <p:cNvPr id="84"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da-DK"/>
            </a:p>
          </p:txBody>
        </p:sp>
        <p:sp>
          <p:nvSpPr>
            <p:cNvPr id="85"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da-DK"/>
            </a:p>
          </p:txBody>
        </p:sp>
        <p:sp>
          <p:nvSpPr>
            <p:cNvPr id="86"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da-DK"/>
            </a:p>
          </p:txBody>
        </p:sp>
        <p:sp>
          <p:nvSpPr>
            <p:cNvPr id="87"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da-DK"/>
            </a:p>
          </p:txBody>
        </p:sp>
        <p:sp>
          <p:nvSpPr>
            <p:cNvPr id="88"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da-DK"/>
            </a:p>
          </p:txBody>
        </p:sp>
        <p:sp>
          <p:nvSpPr>
            <p:cNvPr id="89"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da-DK"/>
            </a:p>
          </p:txBody>
        </p:sp>
        <p:sp>
          <p:nvSpPr>
            <p:cNvPr id="90"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da-DK"/>
            </a:p>
          </p:txBody>
        </p:sp>
        <p:sp>
          <p:nvSpPr>
            <p:cNvPr id="91" name="Rectangle 90">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da-DK"/>
            </a:p>
          </p:txBody>
        </p:sp>
        <p:sp>
          <p:nvSpPr>
            <p:cNvPr id="92"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da-DK"/>
            </a:p>
          </p:txBody>
        </p:sp>
        <p:sp>
          <p:nvSpPr>
            <p:cNvPr id="93"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da-DK"/>
            </a:p>
          </p:txBody>
        </p:sp>
        <p:sp>
          <p:nvSpPr>
            <p:cNvPr id="94"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da-DK"/>
            </a:p>
          </p:txBody>
        </p:sp>
        <p:sp>
          <p:nvSpPr>
            <p:cNvPr id="95"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da-DK"/>
            </a:p>
          </p:txBody>
        </p:sp>
        <p:sp>
          <p:nvSpPr>
            <p:cNvPr id="96"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da-DK"/>
            </a:p>
          </p:txBody>
        </p:sp>
        <p:sp>
          <p:nvSpPr>
            <p:cNvPr id="97"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da-DK"/>
            </a:p>
          </p:txBody>
        </p:sp>
        <p:sp>
          <p:nvSpPr>
            <p:cNvPr id="98"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da-DK"/>
            </a:p>
          </p:txBody>
        </p:sp>
        <p:sp>
          <p:nvSpPr>
            <p:cNvPr id="99"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da-DK"/>
            </a:p>
          </p:txBody>
        </p:sp>
        <p:sp>
          <p:nvSpPr>
            <p:cNvPr id="100"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da-DK"/>
            </a:p>
          </p:txBody>
        </p:sp>
        <p:sp>
          <p:nvSpPr>
            <p:cNvPr id="101"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da-DK"/>
            </a:p>
          </p:txBody>
        </p:sp>
        <p:sp>
          <p:nvSpPr>
            <p:cNvPr id="102"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da-DK"/>
            </a:p>
          </p:txBody>
        </p:sp>
        <p:sp>
          <p:nvSpPr>
            <p:cNvPr id="103"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da-DK"/>
            </a:p>
          </p:txBody>
        </p:sp>
        <p:sp>
          <p:nvSpPr>
            <p:cNvPr id="104"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da-DK"/>
            </a:p>
          </p:txBody>
        </p:sp>
      </p:grpSp>
      <p:sp>
        <p:nvSpPr>
          <p:cNvPr id="3" name="Pladsholder til indhold 2">
            <a:extLst>
              <a:ext uri="{FF2B5EF4-FFF2-40B4-BE49-F238E27FC236}">
                <a16:creationId xmlns:a16="http://schemas.microsoft.com/office/drawing/2014/main" id="{D6665BC3-6091-A16F-F9FE-4D124AFD7076}"/>
              </a:ext>
            </a:extLst>
          </p:cNvPr>
          <p:cNvSpPr>
            <a:spLocks noGrp="1"/>
          </p:cNvSpPr>
          <p:nvPr>
            <p:ph idx="1"/>
          </p:nvPr>
        </p:nvSpPr>
        <p:spPr>
          <a:xfrm>
            <a:off x="7962519" y="2249487"/>
            <a:ext cx="3634168" cy="3457405"/>
          </a:xfrm>
        </p:spPr>
        <p:txBody>
          <a:bodyPr>
            <a:normAutofit/>
          </a:bodyPr>
          <a:lstStyle/>
          <a:p>
            <a:r>
              <a:rPr lang="da-DK" sz="2000" dirty="0"/>
              <a:t>Samlet antal medspillere med færre modspillere i egen trekant</a:t>
            </a:r>
          </a:p>
          <a:p>
            <a:r>
              <a:rPr lang="da-DK" sz="2000" dirty="0"/>
              <a:t>Gennemsnit</a:t>
            </a:r>
          </a:p>
          <a:p>
            <a:r>
              <a:rPr lang="da-DK" sz="2000" dirty="0"/>
              <a:t>Spilforståelse og beslutningstagning mellem kønnene påvirker resultaterne</a:t>
            </a:r>
          </a:p>
          <a:p>
            <a:r>
              <a:rPr lang="da-DK" sz="2000"/>
              <a:t>Bekræftet </a:t>
            </a:r>
            <a:r>
              <a:rPr lang="da-DK" sz="2000" dirty="0"/>
              <a:t>hypotese</a:t>
            </a:r>
          </a:p>
        </p:txBody>
      </p:sp>
      <p:graphicFrame>
        <p:nvGraphicFramePr>
          <p:cNvPr id="4" name="Tabel 3">
            <a:extLst>
              <a:ext uri="{FF2B5EF4-FFF2-40B4-BE49-F238E27FC236}">
                <a16:creationId xmlns:a16="http://schemas.microsoft.com/office/drawing/2014/main" id="{2EC7449F-D1AC-CBAA-51DF-64C7A01DDEDA}"/>
              </a:ext>
            </a:extLst>
          </p:cNvPr>
          <p:cNvGraphicFramePr>
            <a:graphicFrameLocks noGrp="1"/>
          </p:cNvGraphicFramePr>
          <p:nvPr>
            <p:extLst>
              <p:ext uri="{D42A27DB-BD31-4B8C-83A1-F6EECF244321}">
                <p14:modId xmlns:p14="http://schemas.microsoft.com/office/powerpoint/2010/main" val="1710428163"/>
              </p:ext>
            </p:extLst>
          </p:nvPr>
        </p:nvGraphicFramePr>
        <p:xfrm>
          <a:off x="2028834" y="4293774"/>
          <a:ext cx="3701790" cy="1413118"/>
        </p:xfrm>
        <a:graphic>
          <a:graphicData uri="http://schemas.openxmlformats.org/drawingml/2006/table">
            <a:tbl>
              <a:tblPr firstRow="1" bandRow="1">
                <a:tableStyleId>{5C22544A-7EE6-4342-B048-85BDC9FD1C3A}</a:tableStyleId>
              </a:tblPr>
              <a:tblGrid>
                <a:gridCol w="1850895">
                  <a:extLst>
                    <a:ext uri="{9D8B030D-6E8A-4147-A177-3AD203B41FA5}">
                      <a16:colId xmlns:a16="http://schemas.microsoft.com/office/drawing/2014/main" val="2407097744"/>
                    </a:ext>
                  </a:extLst>
                </a:gridCol>
                <a:gridCol w="1850895">
                  <a:extLst>
                    <a:ext uri="{9D8B030D-6E8A-4147-A177-3AD203B41FA5}">
                      <a16:colId xmlns:a16="http://schemas.microsoft.com/office/drawing/2014/main" val="4028971948"/>
                    </a:ext>
                  </a:extLst>
                </a:gridCol>
              </a:tblGrid>
              <a:tr h="706559">
                <a:tc>
                  <a:txBody>
                    <a:bodyPr/>
                    <a:lstStyle/>
                    <a:p>
                      <a:r>
                        <a:rPr lang="da-DK" sz="2500" dirty="0"/>
                        <a:t>Antal</a:t>
                      </a:r>
                    </a:p>
                  </a:txBody>
                  <a:tcPr/>
                </a:tc>
                <a:tc>
                  <a:txBody>
                    <a:bodyPr/>
                    <a:lstStyle/>
                    <a:p>
                      <a:r>
                        <a:rPr lang="da-DK" sz="2500" dirty="0"/>
                        <a:t>Gennemsnit</a:t>
                      </a:r>
                    </a:p>
                  </a:txBody>
                  <a:tcPr/>
                </a:tc>
                <a:extLst>
                  <a:ext uri="{0D108BD9-81ED-4DB2-BD59-A6C34878D82A}">
                    <a16:rowId xmlns:a16="http://schemas.microsoft.com/office/drawing/2014/main" val="1415959756"/>
                  </a:ext>
                </a:extLst>
              </a:tr>
              <a:tr h="706559">
                <a:tc>
                  <a:txBody>
                    <a:bodyPr/>
                    <a:lstStyle/>
                    <a:p>
                      <a:r>
                        <a:rPr lang="da-DK" sz="2500" dirty="0"/>
                        <a:t>3726 </a:t>
                      </a:r>
                    </a:p>
                  </a:txBody>
                  <a:tcPr/>
                </a:tc>
                <a:tc>
                  <a:txBody>
                    <a:bodyPr/>
                    <a:lstStyle/>
                    <a:p>
                      <a:r>
                        <a:rPr lang="da-DK" sz="2500" dirty="0"/>
                        <a:t>2.49</a:t>
                      </a:r>
                    </a:p>
                  </a:txBody>
                  <a:tcPr/>
                </a:tc>
                <a:extLst>
                  <a:ext uri="{0D108BD9-81ED-4DB2-BD59-A6C34878D82A}">
                    <a16:rowId xmlns:a16="http://schemas.microsoft.com/office/drawing/2014/main" val="2729758555"/>
                  </a:ext>
                </a:extLst>
              </a:tr>
            </a:tbl>
          </a:graphicData>
        </a:graphic>
      </p:graphicFrame>
      <p:graphicFrame>
        <p:nvGraphicFramePr>
          <p:cNvPr id="5" name="Tabel 4">
            <a:extLst>
              <a:ext uri="{FF2B5EF4-FFF2-40B4-BE49-F238E27FC236}">
                <a16:creationId xmlns:a16="http://schemas.microsoft.com/office/drawing/2014/main" id="{C09CFB93-84BB-C04C-84B6-57604EE0EF2A}"/>
              </a:ext>
            </a:extLst>
          </p:cNvPr>
          <p:cNvGraphicFramePr>
            <a:graphicFrameLocks noGrp="1"/>
          </p:cNvGraphicFramePr>
          <p:nvPr>
            <p:extLst>
              <p:ext uri="{D42A27DB-BD31-4B8C-83A1-F6EECF244321}">
                <p14:modId xmlns:p14="http://schemas.microsoft.com/office/powerpoint/2010/main" val="1833884069"/>
              </p:ext>
            </p:extLst>
          </p:nvPr>
        </p:nvGraphicFramePr>
        <p:xfrm>
          <a:off x="2028834" y="1376437"/>
          <a:ext cx="3701790" cy="1405978"/>
        </p:xfrm>
        <a:graphic>
          <a:graphicData uri="http://schemas.openxmlformats.org/drawingml/2006/table">
            <a:tbl>
              <a:tblPr firstRow="1" bandRow="1">
                <a:tableStyleId>{5C22544A-7EE6-4342-B048-85BDC9FD1C3A}</a:tableStyleId>
              </a:tblPr>
              <a:tblGrid>
                <a:gridCol w="1850895">
                  <a:extLst>
                    <a:ext uri="{9D8B030D-6E8A-4147-A177-3AD203B41FA5}">
                      <a16:colId xmlns:a16="http://schemas.microsoft.com/office/drawing/2014/main" val="2407097744"/>
                    </a:ext>
                  </a:extLst>
                </a:gridCol>
                <a:gridCol w="1850895">
                  <a:extLst>
                    <a:ext uri="{9D8B030D-6E8A-4147-A177-3AD203B41FA5}">
                      <a16:colId xmlns:a16="http://schemas.microsoft.com/office/drawing/2014/main" val="4028971948"/>
                    </a:ext>
                  </a:extLst>
                </a:gridCol>
              </a:tblGrid>
              <a:tr h="702989">
                <a:tc>
                  <a:txBody>
                    <a:bodyPr/>
                    <a:lstStyle/>
                    <a:p>
                      <a:r>
                        <a:rPr lang="da-DK" sz="2500"/>
                        <a:t>Antal</a:t>
                      </a:r>
                      <a:endParaRPr lang="da-DK" sz="2500" dirty="0"/>
                    </a:p>
                  </a:txBody>
                  <a:tcPr/>
                </a:tc>
                <a:tc>
                  <a:txBody>
                    <a:bodyPr/>
                    <a:lstStyle/>
                    <a:p>
                      <a:r>
                        <a:rPr lang="da-DK" sz="2500" dirty="0"/>
                        <a:t>Gennemsnit</a:t>
                      </a:r>
                    </a:p>
                  </a:txBody>
                  <a:tcPr/>
                </a:tc>
                <a:extLst>
                  <a:ext uri="{0D108BD9-81ED-4DB2-BD59-A6C34878D82A}">
                    <a16:rowId xmlns:a16="http://schemas.microsoft.com/office/drawing/2014/main" val="1415959756"/>
                  </a:ext>
                </a:extLst>
              </a:tr>
              <a:tr h="702989">
                <a:tc>
                  <a:txBody>
                    <a:bodyPr/>
                    <a:lstStyle/>
                    <a:p>
                      <a:r>
                        <a:rPr lang="da-DK" sz="2500" dirty="0"/>
                        <a:t>3858 </a:t>
                      </a:r>
                    </a:p>
                  </a:txBody>
                  <a:tcPr/>
                </a:tc>
                <a:tc>
                  <a:txBody>
                    <a:bodyPr/>
                    <a:lstStyle/>
                    <a:p>
                      <a:r>
                        <a:rPr lang="da-DK" sz="2500" dirty="0"/>
                        <a:t>2.30</a:t>
                      </a:r>
                    </a:p>
                  </a:txBody>
                  <a:tcPr/>
                </a:tc>
                <a:extLst>
                  <a:ext uri="{0D108BD9-81ED-4DB2-BD59-A6C34878D82A}">
                    <a16:rowId xmlns:a16="http://schemas.microsoft.com/office/drawing/2014/main" val="2729758555"/>
                  </a:ext>
                </a:extLst>
              </a:tr>
            </a:tbl>
          </a:graphicData>
        </a:graphic>
      </p:graphicFrame>
      <p:sp>
        <p:nvSpPr>
          <p:cNvPr id="6" name="Tekstfelt 5">
            <a:extLst>
              <a:ext uri="{FF2B5EF4-FFF2-40B4-BE49-F238E27FC236}">
                <a16:creationId xmlns:a16="http://schemas.microsoft.com/office/drawing/2014/main" id="{F3DC4FF2-2586-187D-7E89-A3C6C1E29F02}"/>
              </a:ext>
            </a:extLst>
          </p:cNvPr>
          <p:cNvSpPr txBox="1"/>
          <p:nvPr/>
        </p:nvSpPr>
        <p:spPr>
          <a:xfrm>
            <a:off x="2079510" y="3633909"/>
            <a:ext cx="3545058" cy="630942"/>
          </a:xfrm>
          <a:prstGeom prst="rect">
            <a:avLst/>
          </a:prstGeom>
          <a:noFill/>
        </p:spPr>
        <p:txBody>
          <a:bodyPr wrap="square" rtlCol="0">
            <a:spAutoFit/>
          </a:bodyPr>
          <a:lstStyle/>
          <a:p>
            <a:pPr algn="ctr"/>
            <a:r>
              <a:rPr lang="da-DK" sz="3500" dirty="0"/>
              <a:t>Mænd</a:t>
            </a:r>
          </a:p>
        </p:txBody>
      </p:sp>
      <p:sp>
        <p:nvSpPr>
          <p:cNvPr id="7" name="Tekstfelt 6">
            <a:extLst>
              <a:ext uri="{FF2B5EF4-FFF2-40B4-BE49-F238E27FC236}">
                <a16:creationId xmlns:a16="http://schemas.microsoft.com/office/drawing/2014/main" id="{B10102C0-8F7D-6833-826A-93A19E954338}"/>
              </a:ext>
            </a:extLst>
          </p:cNvPr>
          <p:cNvSpPr txBox="1"/>
          <p:nvPr/>
        </p:nvSpPr>
        <p:spPr>
          <a:xfrm>
            <a:off x="2075573" y="708244"/>
            <a:ext cx="3545058" cy="630942"/>
          </a:xfrm>
          <a:prstGeom prst="rect">
            <a:avLst/>
          </a:prstGeom>
          <a:noFill/>
        </p:spPr>
        <p:txBody>
          <a:bodyPr wrap="square" rtlCol="0">
            <a:spAutoFit/>
          </a:bodyPr>
          <a:lstStyle/>
          <a:p>
            <a:pPr algn="ctr"/>
            <a:r>
              <a:rPr lang="da-DK" sz="3500" dirty="0"/>
              <a:t>Kvinder</a:t>
            </a:r>
          </a:p>
        </p:txBody>
      </p:sp>
    </p:spTree>
    <p:extLst>
      <p:ext uri="{BB962C8B-B14F-4D97-AF65-F5344CB8AC3E}">
        <p14:creationId xmlns:p14="http://schemas.microsoft.com/office/powerpoint/2010/main" val="40615527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B2E6072-4A58-4A16-85F6-67A0FE223F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AC1DD88D-B6CF-4188-B28E-41DA602F7AF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20788" cy="6858001"/>
            <a:chOff x="-14288" y="0"/>
            <a:chExt cx="1220788" cy="6858001"/>
          </a:xfrm>
          <a:solidFill>
            <a:schemeClr val="tx1">
              <a:alpha val="20000"/>
            </a:schemeClr>
          </a:solidFill>
        </p:grpSpPr>
        <p:sp>
          <p:nvSpPr>
            <p:cNvPr id="11" name="Rectangle 5">
              <a:extLst>
                <a:ext uri="{FF2B5EF4-FFF2-40B4-BE49-F238E27FC236}">
                  <a16:creationId xmlns:a16="http://schemas.microsoft.com/office/drawing/2014/main" id="{D3E3CAB9-DCE4-4BB4-8035-1C555687E8C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da-DK"/>
            </a:p>
          </p:txBody>
        </p:sp>
        <p:sp>
          <p:nvSpPr>
            <p:cNvPr id="12" name="Freeform 6">
              <a:extLst>
                <a:ext uri="{FF2B5EF4-FFF2-40B4-BE49-F238E27FC236}">
                  <a16:creationId xmlns:a16="http://schemas.microsoft.com/office/drawing/2014/main" id="{1C73697E-66AC-47EA-B546-A4641182178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sp>
          <p:nvSpPr>
            <p:cNvPr id="13" name="Freeform 7">
              <a:extLst>
                <a:ext uri="{FF2B5EF4-FFF2-40B4-BE49-F238E27FC236}">
                  <a16:creationId xmlns:a16="http://schemas.microsoft.com/office/drawing/2014/main" id="{FEDE7D70-C48F-41C0-81C9-FEAA9D087A4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sp>
          <p:nvSpPr>
            <p:cNvPr id="14" name="Freeform 8">
              <a:extLst>
                <a:ext uri="{FF2B5EF4-FFF2-40B4-BE49-F238E27FC236}">
                  <a16:creationId xmlns:a16="http://schemas.microsoft.com/office/drawing/2014/main" id="{3440900A-0FBF-4FD1-8858-4FF7CBA9DA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sp>
          <p:nvSpPr>
            <p:cNvPr id="15" name="Freeform 9">
              <a:extLst>
                <a:ext uri="{FF2B5EF4-FFF2-40B4-BE49-F238E27FC236}">
                  <a16:creationId xmlns:a16="http://schemas.microsoft.com/office/drawing/2014/main" id="{067322B1-143D-436E-8636-545FF80BAA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sp>
          <p:nvSpPr>
            <p:cNvPr id="16" name="Freeform 10">
              <a:extLst>
                <a:ext uri="{FF2B5EF4-FFF2-40B4-BE49-F238E27FC236}">
                  <a16:creationId xmlns:a16="http://schemas.microsoft.com/office/drawing/2014/main" id="{434C71DB-4BBA-4549-B8DD-AFB76D4910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sp>
          <p:nvSpPr>
            <p:cNvPr id="17" name="Freeform 11">
              <a:extLst>
                <a:ext uri="{FF2B5EF4-FFF2-40B4-BE49-F238E27FC236}">
                  <a16:creationId xmlns:a16="http://schemas.microsoft.com/office/drawing/2014/main" id="{70B35077-9685-478A-ABBC-26F30348B5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sp>
          <p:nvSpPr>
            <p:cNvPr id="18" name="Freeform 12">
              <a:extLst>
                <a:ext uri="{FF2B5EF4-FFF2-40B4-BE49-F238E27FC236}">
                  <a16:creationId xmlns:a16="http://schemas.microsoft.com/office/drawing/2014/main" id="{EEA0FAF8-0409-4BB8-AE76-8647169A55E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sp>
          <p:nvSpPr>
            <p:cNvPr id="19" name="Freeform 13">
              <a:extLst>
                <a:ext uri="{FF2B5EF4-FFF2-40B4-BE49-F238E27FC236}">
                  <a16:creationId xmlns:a16="http://schemas.microsoft.com/office/drawing/2014/main" id="{BC52E7D3-D280-4C24-9FB4-30F6457CF1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sp>
          <p:nvSpPr>
            <p:cNvPr id="20" name="Freeform 14">
              <a:extLst>
                <a:ext uri="{FF2B5EF4-FFF2-40B4-BE49-F238E27FC236}">
                  <a16:creationId xmlns:a16="http://schemas.microsoft.com/office/drawing/2014/main" id="{113A5141-29C7-4774-8F40-CD34C896E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sp>
          <p:nvSpPr>
            <p:cNvPr id="21" name="Freeform 15">
              <a:extLst>
                <a:ext uri="{FF2B5EF4-FFF2-40B4-BE49-F238E27FC236}">
                  <a16:creationId xmlns:a16="http://schemas.microsoft.com/office/drawing/2014/main" id="{2E2C72FC-0A41-4AB2-A0D9-9828EFAB24F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sp>
          <p:nvSpPr>
            <p:cNvPr id="22" name="Line 16">
              <a:extLst>
                <a:ext uri="{FF2B5EF4-FFF2-40B4-BE49-F238E27FC236}">
                  <a16:creationId xmlns:a16="http://schemas.microsoft.com/office/drawing/2014/main" id="{D84C1857-D82C-408D-93BB-DBA79028A73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da-DK"/>
            </a:p>
          </p:txBody>
        </p:sp>
        <p:sp>
          <p:nvSpPr>
            <p:cNvPr id="23" name="Freeform 17">
              <a:extLst>
                <a:ext uri="{FF2B5EF4-FFF2-40B4-BE49-F238E27FC236}">
                  <a16:creationId xmlns:a16="http://schemas.microsoft.com/office/drawing/2014/main" id="{0D64DCE2-6B04-4D06-9274-6504BF95D5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sp>
          <p:nvSpPr>
            <p:cNvPr id="24" name="Freeform 18">
              <a:extLst>
                <a:ext uri="{FF2B5EF4-FFF2-40B4-BE49-F238E27FC236}">
                  <a16:creationId xmlns:a16="http://schemas.microsoft.com/office/drawing/2014/main" id="{4C8D45D3-D06B-4794-B836-648C9CF497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sp>
          <p:nvSpPr>
            <p:cNvPr id="25" name="Freeform 19">
              <a:extLst>
                <a:ext uri="{FF2B5EF4-FFF2-40B4-BE49-F238E27FC236}">
                  <a16:creationId xmlns:a16="http://schemas.microsoft.com/office/drawing/2014/main" id="{43BB9D13-E3C3-4255-9325-90AE0D42EF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sp>
          <p:nvSpPr>
            <p:cNvPr id="26" name="Freeform 20">
              <a:extLst>
                <a:ext uri="{FF2B5EF4-FFF2-40B4-BE49-F238E27FC236}">
                  <a16:creationId xmlns:a16="http://schemas.microsoft.com/office/drawing/2014/main" id="{0D3929C1-961C-4327-88FA-3188DE45A6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sp>
          <p:nvSpPr>
            <p:cNvPr id="27" name="Rectangle 21">
              <a:extLst>
                <a:ext uri="{FF2B5EF4-FFF2-40B4-BE49-F238E27FC236}">
                  <a16:creationId xmlns:a16="http://schemas.microsoft.com/office/drawing/2014/main" id="{F343DAD3-E142-4DB7-9946-9CE86AE6D9A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da-DK"/>
            </a:p>
          </p:txBody>
        </p:sp>
        <p:sp>
          <p:nvSpPr>
            <p:cNvPr id="28" name="Freeform 22">
              <a:extLst>
                <a:ext uri="{FF2B5EF4-FFF2-40B4-BE49-F238E27FC236}">
                  <a16:creationId xmlns:a16="http://schemas.microsoft.com/office/drawing/2014/main" id="{4A190F48-6D09-46E7-B536-AFED58FAA4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sp>
          <p:nvSpPr>
            <p:cNvPr id="29" name="Freeform 23">
              <a:extLst>
                <a:ext uri="{FF2B5EF4-FFF2-40B4-BE49-F238E27FC236}">
                  <a16:creationId xmlns:a16="http://schemas.microsoft.com/office/drawing/2014/main" id="{813869C4-FA8C-4B8E-90E6-CB9F45B331A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sp>
          <p:nvSpPr>
            <p:cNvPr id="30" name="Freeform 24">
              <a:extLst>
                <a:ext uri="{FF2B5EF4-FFF2-40B4-BE49-F238E27FC236}">
                  <a16:creationId xmlns:a16="http://schemas.microsoft.com/office/drawing/2014/main" id="{372F4A61-FA38-44D4-819D-912DEA5AB7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sp>
          <p:nvSpPr>
            <p:cNvPr id="31" name="Freeform 25">
              <a:extLst>
                <a:ext uri="{FF2B5EF4-FFF2-40B4-BE49-F238E27FC236}">
                  <a16:creationId xmlns:a16="http://schemas.microsoft.com/office/drawing/2014/main" id="{4B074088-9CFB-413C-8CB5-C75295309DC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sp>
          <p:nvSpPr>
            <p:cNvPr id="32" name="Freeform 26">
              <a:extLst>
                <a:ext uri="{FF2B5EF4-FFF2-40B4-BE49-F238E27FC236}">
                  <a16:creationId xmlns:a16="http://schemas.microsoft.com/office/drawing/2014/main" id="{859E8C95-B6F0-4294-A55B-BEA5257597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sp>
          <p:nvSpPr>
            <p:cNvPr id="33" name="Freeform 27">
              <a:extLst>
                <a:ext uri="{FF2B5EF4-FFF2-40B4-BE49-F238E27FC236}">
                  <a16:creationId xmlns:a16="http://schemas.microsoft.com/office/drawing/2014/main" id="{EA3DC508-3E77-43A1-8AFB-29B593B428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sp>
          <p:nvSpPr>
            <p:cNvPr id="34" name="Freeform 28">
              <a:extLst>
                <a:ext uri="{FF2B5EF4-FFF2-40B4-BE49-F238E27FC236}">
                  <a16:creationId xmlns:a16="http://schemas.microsoft.com/office/drawing/2014/main" id="{7DE640D4-340B-424C-B141-EA3AE984B2F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sp>
          <p:nvSpPr>
            <p:cNvPr id="35" name="Freeform 29">
              <a:extLst>
                <a:ext uri="{FF2B5EF4-FFF2-40B4-BE49-F238E27FC236}">
                  <a16:creationId xmlns:a16="http://schemas.microsoft.com/office/drawing/2014/main" id="{52874D14-FF21-434A-AC65-C53A40F7FC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sp>
          <p:nvSpPr>
            <p:cNvPr id="36" name="Freeform 30">
              <a:extLst>
                <a:ext uri="{FF2B5EF4-FFF2-40B4-BE49-F238E27FC236}">
                  <a16:creationId xmlns:a16="http://schemas.microsoft.com/office/drawing/2014/main" id="{24422B15-B057-4AE9-9505-83F429DFB7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sp>
          <p:nvSpPr>
            <p:cNvPr id="37" name="Freeform 31">
              <a:extLst>
                <a:ext uri="{FF2B5EF4-FFF2-40B4-BE49-F238E27FC236}">
                  <a16:creationId xmlns:a16="http://schemas.microsoft.com/office/drawing/2014/main" id="{A9E60243-98DE-435F-9C3A-FE22497942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grpSp>
      <p:sp>
        <p:nvSpPr>
          <p:cNvPr id="2" name="Titel 1">
            <a:extLst>
              <a:ext uri="{FF2B5EF4-FFF2-40B4-BE49-F238E27FC236}">
                <a16:creationId xmlns:a16="http://schemas.microsoft.com/office/drawing/2014/main" id="{F4061810-D678-DCDD-2E55-5F9848FB3D3F}"/>
              </a:ext>
            </a:extLst>
          </p:cNvPr>
          <p:cNvSpPr>
            <a:spLocks noGrp="1"/>
          </p:cNvSpPr>
          <p:nvPr>
            <p:ph type="title"/>
          </p:nvPr>
        </p:nvSpPr>
        <p:spPr>
          <a:xfrm>
            <a:off x="2349093" y="2689715"/>
            <a:ext cx="7631926" cy="1478570"/>
          </a:xfrm>
        </p:spPr>
        <p:txBody>
          <a:bodyPr>
            <a:normAutofit/>
          </a:bodyPr>
          <a:lstStyle/>
          <a:p>
            <a:pPr algn="ctr"/>
            <a:r>
              <a:rPr lang="da-DK" sz="3200" dirty="0"/>
              <a:t>Spørgsmål?</a:t>
            </a:r>
          </a:p>
        </p:txBody>
      </p:sp>
      <p:grpSp>
        <p:nvGrpSpPr>
          <p:cNvPr id="39" name="Group 38">
            <a:extLst>
              <a:ext uri="{FF2B5EF4-FFF2-40B4-BE49-F238E27FC236}">
                <a16:creationId xmlns:a16="http://schemas.microsoft.com/office/drawing/2014/main" id="{455E0AD7-882F-4B4C-B3A7-D4E72D48E46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1">
              <a:alpha val="15000"/>
            </a:schemeClr>
          </a:solidFill>
        </p:grpSpPr>
        <p:sp>
          <p:nvSpPr>
            <p:cNvPr id="40" name="Freeform 32">
              <a:extLst>
                <a:ext uri="{FF2B5EF4-FFF2-40B4-BE49-F238E27FC236}">
                  <a16:creationId xmlns:a16="http://schemas.microsoft.com/office/drawing/2014/main" id="{7830B337-37A8-4ADF-B88C-A734E26F96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sp>
          <p:nvSpPr>
            <p:cNvPr id="41" name="Freeform 33">
              <a:extLst>
                <a:ext uri="{FF2B5EF4-FFF2-40B4-BE49-F238E27FC236}">
                  <a16:creationId xmlns:a16="http://schemas.microsoft.com/office/drawing/2014/main" id="{7996F53E-6131-4949-B65E-262F724B25F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sp>
          <p:nvSpPr>
            <p:cNvPr id="42" name="Freeform 34">
              <a:extLst>
                <a:ext uri="{FF2B5EF4-FFF2-40B4-BE49-F238E27FC236}">
                  <a16:creationId xmlns:a16="http://schemas.microsoft.com/office/drawing/2014/main" id="{A5E72477-1B92-43FA-ABD1-D9101F31C5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sp>
          <p:nvSpPr>
            <p:cNvPr id="43" name="Freeform 35">
              <a:extLst>
                <a:ext uri="{FF2B5EF4-FFF2-40B4-BE49-F238E27FC236}">
                  <a16:creationId xmlns:a16="http://schemas.microsoft.com/office/drawing/2014/main" id="{4BD17DAA-2B77-45FF-A3AA-9AA2235D61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sp>
          <p:nvSpPr>
            <p:cNvPr id="44" name="Freeform 36">
              <a:extLst>
                <a:ext uri="{FF2B5EF4-FFF2-40B4-BE49-F238E27FC236}">
                  <a16:creationId xmlns:a16="http://schemas.microsoft.com/office/drawing/2014/main" id="{B408CF24-608A-4ECC-AF3B-B4C548F1BB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sp>
          <p:nvSpPr>
            <p:cNvPr id="45" name="Freeform 37">
              <a:extLst>
                <a:ext uri="{FF2B5EF4-FFF2-40B4-BE49-F238E27FC236}">
                  <a16:creationId xmlns:a16="http://schemas.microsoft.com/office/drawing/2014/main" id="{F1CE5AA5-B482-446E-8EAC-5B1973DB59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sp>
          <p:nvSpPr>
            <p:cNvPr id="46" name="Freeform 38">
              <a:extLst>
                <a:ext uri="{FF2B5EF4-FFF2-40B4-BE49-F238E27FC236}">
                  <a16:creationId xmlns:a16="http://schemas.microsoft.com/office/drawing/2014/main" id="{2F607697-1F29-43C0-8A24-690043FD21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sp>
          <p:nvSpPr>
            <p:cNvPr id="47" name="Freeform 39">
              <a:extLst>
                <a:ext uri="{FF2B5EF4-FFF2-40B4-BE49-F238E27FC236}">
                  <a16:creationId xmlns:a16="http://schemas.microsoft.com/office/drawing/2014/main" id="{4AAC6860-2756-4924-B531-9E7B8B35B6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sp>
          <p:nvSpPr>
            <p:cNvPr id="48" name="Freeform 40">
              <a:extLst>
                <a:ext uri="{FF2B5EF4-FFF2-40B4-BE49-F238E27FC236}">
                  <a16:creationId xmlns:a16="http://schemas.microsoft.com/office/drawing/2014/main" id="{A724446B-3184-47C7-9D87-1737E709F0F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sp>
          <p:nvSpPr>
            <p:cNvPr id="49" name="Rectangle 41">
              <a:extLst>
                <a:ext uri="{FF2B5EF4-FFF2-40B4-BE49-F238E27FC236}">
                  <a16:creationId xmlns:a16="http://schemas.microsoft.com/office/drawing/2014/main" id="{395B07C3-57BC-4462-8F9D-C6B48AF8B44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da-DK"/>
            </a:p>
          </p:txBody>
        </p:sp>
      </p:grpSp>
    </p:spTree>
    <p:extLst>
      <p:ext uri="{BB962C8B-B14F-4D97-AF65-F5344CB8AC3E}">
        <p14:creationId xmlns:p14="http://schemas.microsoft.com/office/powerpoint/2010/main" val="13558845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257" name="Group 256">
            <a:extLst>
              <a:ext uri="{FF2B5EF4-FFF2-40B4-BE49-F238E27FC236}">
                <a16:creationId xmlns:a16="http://schemas.microsoft.com/office/drawing/2014/main" id="{A0B38558-5389-4817-936F-FD62560CAC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258" name="Rectangle 257">
              <a:extLst>
                <a:ext uri="{FF2B5EF4-FFF2-40B4-BE49-F238E27FC236}">
                  <a16:creationId xmlns:a16="http://schemas.microsoft.com/office/drawing/2014/main" id="{CCB252B9-42EF-4414-AA22-2A95C18197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9" name="Picture 2">
              <a:extLst>
                <a:ext uri="{FF2B5EF4-FFF2-40B4-BE49-F238E27FC236}">
                  <a16:creationId xmlns:a16="http://schemas.microsoft.com/office/drawing/2014/main" id="{F9C2C800-C3E3-4317-A3CC-1558D71F14BC}"/>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4" name="Picture 4" descr="Digitale Geschäftsgrafik und Diagramme">
            <a:extLst>
              <a:ext uri="{FF2B5EF4-FFF2-40B4-BE49-F238E27FC236}">
                <a16:creationId xmlns:a16="http://schemas.microsoft.com/office/drawing/2014/main" id="{A2399F3F-4687-3663-0CFC-9D9395707189}"/>
              </a:ext>
            </a:extLst>
          </p:cNvPr>
          <p:cNvPicPr>
            <a:picLocks noChangeAspect="1"/>
          </p:cNvPicPr>
          <p:nvPr/>
        </p:nvPicPr>
        <p:blipFill rotWithShape="1">
          <a:blip r:embed="rId5">
            <a:alphaModFix/>
          </a:blip>
          <a:srcRect l="13156" r="1981" b="1"/>
          <a:stretch/>
        </p:blipFill>
        <p:spPr>
          <a:xfrm>
            <a:off x="3611" y="10"/>
            <a:ext cx="12188389" cy="6857990"/>
          </a:xfrm>
          <a:prstGeom prst="rect">
            <a:avLst/>
          </a:prstGeom>
        </p:spPr>
      </p:pic>
      <p:grpSp>
        <p:nvGrpSpPr>
          <p:cNvPr id="261" name="Group 260">
            <a:extLst>
              <a:ext uri="{FF2B5EF4-FFF2-40B4-BE49-F238E27FC236}">
                <a16:creationId xmlns:a16="http://schemas.microsoft.com/office/drawing/2014/main" id="{15502586-682B-4EDF-9515-674BB4E1CD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72533" y="0"/>
            <a:ext cx="11455400" cy="6848476"/>
            <a:chOff x="372533" y="0"/>
            <a:chExt cx="11455400" cy="6848476"/>
          </a:xfrm>
        </p:grpSpPr>
        <p:sp>
          <p:nvSpPr>
            <p:cNvPr id="262" name="Round Diagonal Corner Rectangle 7">
              <a:extLst>
                <a:ext uri="{FF2B5EF4-FFF2-40B4-BE49-F238E27FC236}">
                  <a16:creationId xmlns:a16="http://schemas.microsoft.com/office/drawing/2014/main" id="{C4491F87-B86B-413A-ACCD-56525E5330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22867" y="766234"/>
              <a:ext cx="10346266" cy="5325532"/>
            </a:xfrm>
            <a:prstGeom prst="round2DiagRect">
              <a:avLst>
                <a:gd name="adj1" fmla="val 4147"/>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263" name="Group 262">
              <a:extLst>
                <a:ext uri="{FF2B5EF4-FFF2-40B4-BE49-F238E27FC236}">
                  <a16:creationId xmlns:a16="http://schemas.microsoft.com/office/drawing/2014/main" id="{04A25545-7FDA-465A-8546-9D927F8286F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085512" y="0"/>
              <a:ext cx="650875" cy="1730375"/>
              <a:chOff x="11347978" y="0"/>
              <a:chExt cx="650875" cy="1730375"/>
            </a:xfrm>
          </p:grpSpPr>
          <p:sp>
            <p:nvSpPr>
              <p:cNvPr id="283" name="Freeform 32">
                <a:extLst>
                  <a:ext uri="{FF2B5EF4-FFF2-40B4-BE49-F238E27FC236}">
                    <a16:creationId xmlns:a16="http://schemas.microsoft.com/office/drawing/2014/main" id="{0AC67F09-E0D9-410A-A4DE-72D31697EB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67041"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txBody>
              <a:bodyPr/>
              <a:lstStyle/>
              <a:p>
                <a:endParaRPr lang="da-DK"/>
              </a:p>
            </p:txBody>
          </p:sp>
          <p:sp>
            <p:nvSpPr>
              <p:cNvPr id="284" name="Freeform 33">
                <a:extLst>
                  <a:ext uri="{FF2B5EF4-FFF2-40B4-BE49-F238E27FC236}">
                    <a16:creationId xmlns:a16="http://schemas.microsoft.com/office/drawing/2014/main" id="{B78F2FDE-85C9-4650-919F-C35464007D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47978"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txBody>
              <a:bodyPr/>
              <a:lstStyle/>
              <a:p>
                <a:endParaRPr lang="da-DK"/>
              </a:p>
            </p:txBody>
          </p:sp>
          <p:sp>
            <p:nvSpPr>
              <p:cNvPr id="285" name="Freeform 34">
                <a:extLst>
                  <a:ext uri="{FF2B5EF4-FFF2-40B4-BE49-F238E27FC236}">
                    <a16:creationId xmlns:a16="http://schemas.microsoft.com/office/drawing/2014/main" id="{57DD2F8B-5242-455C-B03F-E2F6B6732E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14678"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txBody>
              <a:bodyPr/>
              <a:lstStyle/>
              <a:p>
                <a:endParaRPr lang="da-DK"/>
              </a:p>
            </p:txBody>
          </p:sp>
          <p:sp>
            <p:nvSpPr>
              <p:cNvPr id="286" name="Freeform 37">
                <a:extLst>
                  <a:ext uri="{FF2B5EF4-FFF2-40B4-BE49-F238E27FC236}">
                    <a16:creationId xmlns:a16="http://schemas.microsoft.com/office/drawing/2014/main" id="{B8CE3E90-8A76-4CD5-B28C-D71FF37185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694053"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txBody>
              <a:bodyPr/>
              <a:lstStyle/>
              <a:p>
                <a:endParaRPr lang="da-DK"/>
              </a:p>
            </p:txBody>
          </p:sp>
        </p:grpSp>
        <p:grpSp>
          <p:nvGrpSpPr>
            <p:cNvPr id="264" name="Group 263">
              <a:extLst>
                <a:ext uri="{FF2B5EF4-FFF2-40B4-BE49-F238E27FC236}">
                  <a16:creationId xmlns:a16="http://schemas.microsoft.com/office/drawing/2014/main" id="{4C374541-D033-4B72-A232-5461EEAD4DF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flipH="1">
              <a:off x="11229445" y="4867275"/>
              <a:ext cx="598488" cy="1981201"/>
              <a:chOff x="11424178" y="4867275"/>
              <a:chExt cx="598488" cy="1981201"/>
            </a:xfrm>
          </p:grpSpPr>
          <p:sp>
            <p:nvSpPr>
              <p:cNvPr id="277" name="Freeform 35">
                <a:extLst>
                  <a:ext uri="{FF2B5EF4-FFF2-40B4-BE49-F238E27FC236}">
                    <a16:creationId xmlns:a16="http://schemas.microsoft.com/office/drawing/2014/main" id="{94766BAB-FE6E-4247-886B-736F831FEB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14666"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txBody>
              <a:bodyPr/>
              <a:lstStyle/>
              <a:p>
                <a:endParaRPr lang="da-DK"/>
              </a:p>
            </p:txBody>
          </p:sp>
          <p:sp>
            <p:nvSpPr>
              <p:cNvPr id="278" name="Freeform 36">
                <a:extLst>
                  <a:ext uri="{FF2B5EF4-FFF2-40B4-BE49-F238E27FC236}">
                    <a16:creationId xmlns:a16="http://schemas.microsoft.com/office/drawing/2014/main" id="{3C954FB2-C7A0-468C-8AD2-C278DCA6421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55966"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txBody>
              <a:bodyPr/>
              <a:lstStyle/>
              <a:p>
                <a:endParaRPr lang="da-DK"/>
              </a:p>
            </p:txBody>
          </p:sp>
          <p:sp>
            <p:nvSpPr>
              <p:cNvPr id="279" name="Freeform 38">
                <a:extLst>
                  <a:ext uri="{FF2B5EF4-FFF2-40B4-BE49-F238E27FC236}">
                    <a16:creationId xmlns:a16="http://schemas.microsoft.com/office/drawing/2014/main" id="{F52FBFD5-A528-4DB8-A802-814A7E421D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19441"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txBody>
              <a:bodyPr/>
              <a:lstStyle/>
              <a:p>
                <a:endParaRPr lang="da-DK"/>
              </a:p>
            </p:txBody>
          </p:sp>
          <p:sp>
            <p:nvSpPr>
              <p:cNvPr id="280" name="Freeform 39">
                <a:extLst>
                  <a:ext uri="{FF2B5EF4-FFF2-40B4-BE49-F238E27FC236}">
                    <a16:creationId xmlns:a16="http://schemas.microsoft.com/office/drawing/2014/main" id="{E57CCB6D-72AF-4D41-8C6C-9750D43DC6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24178"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txBody>
              <a:bodyPr/>
              <a:lstStyle/>
              <a:p>
                <a:endParaRPr lang="da-DK"/>
              </a:p>
            </p:txBody>
          </p:sp>
          <p:sp>
            <p:nvSpPr>
              <p:cNvPr id="281" name="Freeform 40">
                <a:extLst>
                  <a:ext uri="{FF2B5EF4-FFF2-40B4-BE49-F238E27FC236}">
                    <a16:creationId xmlns:a16="http://schemas.microsoft.com/office/drawing/2014/main" id="{19D203AA-CF94-405B-800C-0C798552188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32166"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txBody>
              <a:bodyPr/>
              <a:lstStyle/>
              <a:p>
                <a:endParaRPr lang="da-DK"/>
              </a:p>
            </p:txBody>
          </p:sp>
          <p:sp>
            <p:nvSpPr>
              <p:cNvPr id="282" name="Rectangle 41">
                <a:extLst>
                  <a:ext uri="{FF2B5EF4-FFF2-40B4-BE49-F238E27FC236}">
                    <a16:creationId xmlns:a16="http://schemas.microsoft.com/office/drawing/2014/main" id="{7D053665-E810-419F-9D63-2A54CB47738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22653" y="6596063"/>
                <a:ext cx="23813" cy="252413"/>
              </a:xfrm>
              <a:prstGeom prst="rect">
                <a:avLst/>
              </a:prstGeom>
              <a:solidFill>
                <a:schemeClr val="tx2">
                  <a:alpha val="80000"/>
                </a:schemeClr>
              </a:solidFill>
              <a:ln>
                <a:noFill/>
              </a:ln>
            </p:spPr>
            <p:txBody>
              <a:bodyPr/>
              <a:lstStyle/>
              <a:p>
                <a:endParaRPr lang="da-DK"/>
              </a:p>
            </p:txBody>
          </p:sp>
        </p:grpSp>
        <p:grpSp>
          <p:nvGrpSpPr>
            <p:cNvPr id="265" name="Group 264">
              <a:extLst>
                <a:ext uri="{FF2B5EF4-FFF2-40B4-BE49-F238E27FC236}">
                  <a16:creationId xmlns:a16="http://schemas.microsoft.com/office/drawing/2014/main" id="{DEAF6153-6BF6-448C-81C1-2817B0F7800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flipH="1">
              <a:off x="440267" y="5118101"/>
              <a:ext cx="650875" cy="1730375"/>
              <a:chOff x="118533" y="5118101"/>
              <a:chExt cx="650875" cy="1730375"/>
            </a:xfrm>
          </p:grpSpPr>
          <p:sp>
            <p:nvSpPr>
              <p:cNvPr id="273" name="Freeform 32">
                <a:extLst>
                  <a:ext uri="{FF2B5EF4-FFF2-40B4-BE49-F238E27FC236}">
                    <a16:creationId xmlns:a16="http://schemas.microsoft.com/office/drawing/2014/main" id="{A7E0D3C0-552C-4741-AFBE-E665CEA068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237596" y="6335713"/>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txBody>
              <a:bodyPr/>
              <a:lstStyle/>
              <a:p>
                <a:endParaRPr lang="da-DK"/>
              </a:p>
            </p:txBody>
          </p:sp>
          <p:sp>
            <p:nvSpPr>
              <p:cNvPr id="274" name="Freeform 33">
                <a:extLst>
                  <a:ext uri="{FF2B5EF4-FFF2-40B4-BE49-F238E27FC236}">
                    <a16:creationId xmlns:a16="http://schemas.microsoft.com/office/drawing/2014/main" id="{CAF96EBF-4E74-4F88-BD05-A4AE1694A4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118533" y="622141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txBody>
              <a:bodyPr/>
              <a:lstStyle/>
              <a:p>
                <a:endParaRPr lang="da-DK"/>
              </a:p>
            </p:txBody>
          </p:sp>
          <p:sp>
            <p:nvSpPr>
              <p:cNvPr id="275" name="Freeform 34">
                <a:extLst>
                  <a:ext uri="{FF2B5EF4-FFF2-40B4-BE49-F238E27FC236}">
                    <a16:creationId xmlns:a16="http://schemas.microsoft.com/office/drawing/2014/main" id="{D49C51B9-E4E4-410D-8AAB-7E308A1D45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385233" y="5118101"/>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txBody>
              <a:bodyPr/>
              <a:lstStyle/>
              <a:p>
                <a:endParaRPr lang="da-DK"/>
              </a:p>
            </p:txBody>
          </p:sp>
          <p:sp>
            <p:nvSpPr>
              <p:cNvPr id="276" name="Freeform 37">
                <a:extLst>
                  <a:ext uri="{FF2B5EF4-FFF2-40B4-BE49-F238E27FC236}">
                    <a16:creationId xmlns:a16="http://schemas.microsoft.com/office/drawing/2014/main" id="{354F0627-1BD6-4455-967A-32DB31C82C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464608" y="5299075"/>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txBody>
              <a:bodyPr/>
              <a:lstStyle/>
              <a:p>
                <a:endParaRPr lang="da-DK"/>
              </a:p>
            </p:txBody>
          </p:sp>
        </p:grpSp>
        <p:grpSp>
          <p:nvGrpSpPr>
            <p:cNvPr id="266" name="Group 265">
              <a:extLst>
                <a:ext uri="{FF2B5EF4-FFF2-40B4-BE49-F238E27FC236}">
                  <a16:creationId xmlns:a16="http://schemas.microsoft.com/office/drawing/2014/main" id="{BC21AED9-0CB5-426C-A1C4-6EEB548050D5}"/>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72533" y="0"/>
              <a:ext cx="598488" cy="1981201"/>
              <a:chOff x="194733" y="0"/>
              <a:chExt cx="598488" cy="1981201"/>
            </a:xfrm>
          </p:grpSpPr>
          <p:sp>
            <p:nvSpPr>
              <p:cNvPr id="267" name="Freeform 35">
                <a:extLst>
                  <a:ext uri="{FF2B5EF4-FFF2-40B4-BE49-F238E27FC236}">
                    <a16:creationId xmlns:a16="http://schemas.microsoft.com/office/drawing/2014/main" id="{8D8A778B-9916-47AC-A28A-07F01A83F4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285221" y="0"/>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txBody>
              <a:bodyPr/>
              <a:lstStyle/>
              <a:p>
                <a:endParaRPr lang="da-DK"/>
              </a:p>
            </p:txBody>
          </p:sp>
          <p:sp>
            <p:nvSpPr>
              <p:cNvPr id="268" name="Freeform 36">
                <a:extLst>
                  <a:ext uri="{FF2B5EF4-FFF2-40B4-BE49-F238E27FC236}">
                    <a16:creationId xmlns:a16="http://schemas.microsoft.com/office/drawing/2014/main" id="{65323B96-DF0E-463C-B290-C22D3C55324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526521" y="1141413"/>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txBody>
              <a:bodyPr/>
              <a:lstStyle/>
              <a:p>
                <a:endParaRPr lang="da-DK"/>
              </a:p>
            </p:txBody>
          </p:sp>
          <p:sp>
            <p:nvSpPr>
              <p:cNvPr id="269" name="Freeform 38">
                <a:extLst>
                  <a:ext uri="{FF2B5EF4-FFF2-40B4-BE49-F238E27FC236}">
                    <a16:creationId xmlns:a16="http://schemas.microsoft.com/office/drawing/2014/main" id="{65A0E255-1142-422E-A62A-5044177C5AE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389996" y="1792288"/>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txBody>
              <a:bodyPr/>
              <a:lstStyle/>
              <a:p>
                <a:endParaRPr lang="da-DK"/>
              </a:p>
            </p:txBody>
          </p:sp>
          <p:sp>
            <p:nvSpPr>
              <p:cNvPr id="270" name="Freeform 39">
                <a:extLst>
                  <a:ext uri="{FF2B5EF4-FFF2-40B4-BE49-F238E27FC236}">
                    <a16:creationId xmlns:a16="http://schemas.microsoft.com/office/drawing/2014/main" id="{233A955D-DB0D-42F8-B490-E01FB9C45C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194733" y="0"/>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txBody>
              <a:bodyPr/>
              <a:lstStyle/>
              <a:p>
                <a:endParaRPr lang="da-DK"/>
              </a:p>
            </p:txBody>
          </p:sp>
          <p:sp>
            <p:nvSpPr>
              <p:cNvPr id="271" name="Freeform 40">
                <a:extLst>
                  <a:ext uri="{FF2B5EF4-FFF2-40B4-BE49-F238E27FC236}">
                    <a16:creationId xmlns:a16="http://schemas.microsoft.com/office/drawing/2014/main" id="{F0F0C29B-EB52-470C-AF64-FC54F5C250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602721" y="24288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txBody>
              <a:bodyPr/>
              <a:lstStyle/>
              <a:p>
                <a:endParaRPr lang="da-DK"/>
              </a:p>
            </p:txBody>
          </p:sp>
          <p:sp>
            <p:nvSpPr>
              <p:cNvPr id="272" name="Rectangle 41">
                <a:extLst>
                  <a:ext uri="{FF2B5EF4-FFF2-40B4-BE49-F238E27FC236}">
                    <a16:creationId xmlns:a16="http://schemas.microsoft.com/office/drawing/2014/main" id="{A6C0E942-454D-483D-84FB-89308C8F15B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flipV="1">
                <a:off x="693208" y="0"/>
                <a:ext cx="23813" cy="252413"/>
              </a:xfrm>
              <a:prstGeom prst="rect">
                <a:avLst/>
              </a:prstGeom>
              <a:solidFill>
                <a:schemeClr val="tx2">
                  <a:alpha val="80000"/>
                </a:schemeClr>
              </a:solidFill>
              <a:ln>
                <a:noFill/>
              </a:ln>
            </p:spPr>
            <p:txBody>
              <a:bodyPr/>
              <a:lstStyle/>
              <a:p>
                <a:endParaRPr lang="da-DK"/>
              </a:p>
            </p:txBody>
          </p:sp>
        </p:grpSp>
      </p:grpSp>
      <p:sp>
        <p:nvSpPr>
          <p:cNvPr id="2" name="Titel 1">
            <a:extLst>
              <a:ext uri="{FF2B5EF4-FFF2-40B4-BE49-F238E27FC236}">
                <a16:creationId xmlns:a16="http://schemas.microsoft.com/office/drawing/2014/main" id="{5230045F-A4FE-2099-AF9E-859BD934A8F7}"/>
              </a:ext>
            </a:extLst>
          </p:cNvPr>
          <p:cNvSpPr>
            <a:spLocks noGrp="1"/>
          </p:cNvSpPr>
          <p:nvPr>
            <p:ph type="title"/>
          </p:nvPr>
        </p:nvSpPr>
        <p:spPr>
          <a:xfrm>
            <a:off x="1143001" y="1007533"/>
            <a:ext cx="9905998" cy="1092200"/>
          </a:xfrm>
        </p:spPr>
        <p:txBody>
          <a:bodyPr>
            <a:normAutofit/>
          </a:bodyPr>
          <a:lstStyle/>
          <a:p>
            <a:pPr algn="ctr"/>
            <a:r>
              <a:rPr lang="da-DK" cap="none" dirty="0">
                <a:latin typeface="Century Gothic" panose="020B0502020202020204" pitchFamily="34" charset="0"/>
              </a:rPr>
              <a:t>Agenda</a:t>
            </a:r>
          </a:p>
        </p:txBody>
      </p:sp>
      <p:graphicFrame>
        <p:nvGraphicFramePr>
          <p:cNvPr id="128" name="Content Placeholder 7">
            <a:extLst>
              <a:ext uri="{FF2B5EF4-FFF2-40B4-BE49-F238E27FC236}">
                <a16:creationId xmlns:a16="http://schemas.microsoft.com/office/drawing/2014/main" id="{62F390A8-7D5C-4F85-8C98-B62E912A9E80}"/>
              </a:ext>
            </a:extLst>
          </p:cNvPr>
          <p:cNvGraphicFramePr>
            <a:graphicFrameLocks noGrp="1"/>
          </p:cNvGraphicFramePr>
          <p:nvPr>
            <p:ph idx="1"/>
            <p:extLst>
              <p:ext uri="{D42A27DB-BD31-4B8C-83A1-F6EECF244321}">
                <p14:modId xmlns:p14="http://schemas.microsoft.com/office/powerpoint/2010/main" val="1224676343"/>
              </p:ext>
            </p:extLst>
          </p:nvPr>
        </p:nvGraphicFramePr>
        <p:xfrm>
          <a:off x="1143001" y="2252134"/>
          <a:ext cx="9905999" cy="3454399"/>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Tree>
    <p:extLst>
      <p:ext uri="{BB962C8B-B14F-4D97-AF65-F5344CB8AC3E}">
        <p14:creationId xmlns:p14="http://schemas.microsoft.com/office/powerpoint/2010/main" val="1181133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chemeClr val="dk2">
                <a:hueOff val="0"/>
                <a:satOff val="0"/>
                <a:lumOff val="0"/>
                <a:alphaOff val="0"/>
                <a:tint val="94000"/>
                <a:satMod val="105000"/>
                <a:lumMod val="102000"/>
              </a:schemeClr>
            </a:gs>
            <a:gs pos="46000">
              <a:schemeClr val="dk2">
                <a:hueOff val="0"/>
                <a:satOff val="0"/>
                <a:lumOff val="0"/>
                <a:alphaOff val="0"/>
                <a:shade val="74000"/>
                <a:satMod val="128000"/>
                <a:lumMod val="100000"/>
              </a:schemeClr>
            </a:gs>
          </a:gsLst>
          <a:lin ang="5400000" scaled="0"/>
        </a:gra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A36FE0F-0FF6-B4E9-4CA2-663A4DAA5B64}"/>
              </a:ext>
            </a:extLst>
          </p:cNvPr>
          <p:cNvSpPr>
            <a:spLocks noGrp="1"/>
          </p:cNvSpPr>
          <p:nvPr>
            <p:ph type="title"/>
          </p:nvPr>
        </p:nvSpPr>
        <p:spPr>
          <a:xfrm>
            <a:off x="1141413" y="618518"/>
            <a:ext cx="9905998" cy="1478570"/>
          </a:xfrm>
        </p:spPr>
        <p:txBody>
          <a:bodyPr>
            <a:normAutofit/>
          </a:bodyPr>
          <a:lstStyle/>
          <a:p>
            <a:pPr algn="ctr"/>
            <a:r>
              <a:rPr lang="da-DK" cap="none" dirty="0">
                <a:latin typeface="Century Gothic" panose="020B0502020202020204" pitchFamily="34" charset="0"/>
                <a:cs typeface="Times New Roman" panose="02020603050405020304" pitchFamily="18" charset="0"/>
              </a:rPr>
              <a:t>Data science proces</a:t>
            </a:r>
          </a:p>
        </p:txBody>
      </p:sp>
      <p:graphicFrame>
        <p:nvGraphicFramePr>
          <p:cNvPr id="6" name="Pladsholder til indhold 2">
            <a:extLst>
              <a:ext uri="{FF2B5EF4-FFF2-40B4-BE49-F238E27FC236}">
                <a16:creationId xmlns:a16="http://schemas.microsoft.com/office/drawing/2014/main" id="{D7290472-F7AA-1CB0-CC30-E3CAC20D6F87}"/>
              </a:ext>
            </a:extLst>
          </p:cNvPr>
          <p:cNvGraphicFramePr>
            <a:graphicFrameLocks noGrp="1"/>
          </p:cNvGraphicFramePr>
          <p:nvPr>
            <p:ph idx="1"/>
            <p:extLst>
              <p:ext uri="{D42A27DB-BD31-4B8C-83A1-F6EECF244321}">
                <p14:modId xmlns:p14="http://schemas.microsoft.com/office/powerpoint/2010/main" val="288148173"/>
              </p:ext>
            </p:extLst>
          </p:nvPr>
        </p:nvGraphicFramePr>
        <p:xfrm>
          <a:off x="1141413" y="2418820"/>
          <a:ext cx="9906000" cy="314272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Tekstfelt 6">
            <a:extLst>
              <a:ext uri="{FF2B5EF4-FFF2-40B4-BE49-F238E27FC236}">
                <a16:creationId xmlns:a16="http://schemas.microsoft.com/office/drawing/2014/main" id="{C18F1608-64DA-4593-E197-2A35975B900A}"/>
              </a:ext>
            </a:extLst>
          </p:cNvPr>
          <p:cNvSpPr txBox="1"/>
          <p:nvPr/>
        </p:nvSpPr>
        <p:spPr>
          <a:xfrm>
            <a:off x="1430168" y="2548363"/>
            <a:ext cx="2379832" cy="415498"/>
          </a:xfrm>
          <a:prstGeom prst="rect">
            <a:avLst/>
          </a:prstGeom>
          <a:noFill/>
        </p:spPr>
        <p:txBody>
          <a:bodyPr wrap="square" rtlCol="0">
            <a:spAutoFit/>
          </a:bodyPr>
          <a:lstStyle/>
          <a:p>
            <a:pPr marL="285750" indent="-285750">
              <a:buFont typeface="Arial" panose="020B0604020202020204" pitchFamily="34" charset="0"/>
              <a:buChar char="•"/>
            </a:pPr>
            <a:r>
              <a:rPr lang="en-AU" sz="2100" dirty="0"/>
              <a:t>Retrieving</a:t>
            </a:r>
            <a:r>
              <a:rPr lang="da-DK" sz="2100" dirty="0"/>
              <a:t> Data</a:t>
            </a:r>
          </a:p>
        </p:txBody>
      </p:sp>
      <p:sp>
        <p:nvSpPr>
          <p:cNvPr id="8" name="Tekstfelt 7">
            <a:extLst>
              <a:ext uri="{FF2B5EF4-FFF2-40B4-BE49-F238E27FC236}">
                <a16:creationId xmlns:a16="http://schemas.microsoft.com/office/drawing/2014/main" id="{D5CF0F63-926D-75A6-78FB-18CFAAD4725D}"/>
              </a:ext>
            </a:extLst>
          </p:cNvPr>
          <p:cNvSpPr txBox="1"/>
          <p:nvPr/>
        </p:nvSpPr>
        <p:spPr>
          <a:xfrm>
            <a:off x="4852648" y="2548363"/>
            <a:ext cx="2534527" cy="415498"/>
          </a:xfrm>
          <a:prstGeom prst="rect">
            <a:avLst/>
          </a:prstGeom>
          <a:noFill/>
        </p:spPr>
        <p:txBody>
          <a:bodyPr wrap="square" rtlCol="0">
            <a:spAutoFit/>
          </a:bodyPr>
          <a:lstStyle/>
          <a:p>
            <a:pPr marL="285750" indent="-285750">
              <a:buFont typeface="Arial" panose="020B0604020202020204" pitchFamily="34" charset="0"/>
              <a:buChar char="•"/>
            </a:pPr>
            <a:r>
              <a:rPr lang="da-DK" sz="2100" dirty="0"/>
              <a:t>Data </a:t>
            </a:r>
            <a:r>
              <a:rPr lang="en-AU" sz="2100" dirty="0"/>
              <a:t>Preparation</a:t>
            </a:r>
            <a:endParaRPr lang="da-DK" sz="2100" dirty="0"/>
          </a:p>
        </p:txBody>
      </p:sp>
      <p:sp>
        <p:nvSpPr>
          <p:cNvPr id="9" name="Tekstfelt 8">
            <a:extLst>
              <a:ext uri="{FF2B5EF4-FFF2-40B4-BE49-F238E27FC236}">
                <a16:creationId xmlns:a16="http://schemas.microsoft.com/office/drawing/2014/main" id="{06848C62-E332-1C93-907F-454F2B2EF8D1}"/>
              </a:ext>
            </a:extLst>
          </p:cNvPr>
          <p:cNvSpPr txBox="1"/>
          <p:nvPr/>
        </p:nvSpPr>
        <p:spPr>
          <a:xfrm>
            <a:off x="8229998" y="2548363"/>
            <a:ext cx="2534528" cy="415498"/>
          </a:xfrm>
          <a:prstGeom prst="rect">
            <a:avLst/>
          </a:prstGeom>
          <a:noFill/>
        </p:spPr>
        <p:txBody>
          <a:bodyPr wrap="square" rtlCol="0">
            <a:spAutoFit/>
          </a:bodyPr>
          <a:lstStyle/>
          <a:p>
            <a:pPr marL="285750" indent="-285750">
              <a:buFont typeface="Arial" panose="020B0604020202020204" pitchFamily="34" charset="0"/>
              <a:buChar char="•"/>
            </a:pPr>
            <a:r>
              <a:rPr lang="da-DK" sz="2100" dirty="0"/>
              <a:t>Data Exploration</a:t>
            </a:r>
          </a:p>
        </p:txBody>
      </p:sp>
    </p:spTree>
    <p:extLst>
      <p:ext uri="{BB962C8B-B14F-4D97-AF65-F5344CB8AC3E}">
        <p14:creationId xmlns:p14="http://schemas.microsoft.com/office/powerpoint/2010/main" val="5125925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Billede 6">
            <a:extLst>
              <a:ext uri="{FF2B5EF4-FFF2-40B4-BE49-F238E27FC236}">
                <a16:creationId xmlns:a16="http://schemas.microsoft.com/office/drawing/2014/main" id="{EEC1F200-0A18-0681-1B2C-A4A317179F32}"/>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33328936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Billede 4" descr="Fodboldspiller skyder straffe">
            <a:extLst>
              <a:ext uri="{FF2B5EF4-FFF2-40B4-BE49-F238E27FC236}">
                <a16:creationId xmlns:a16="http://schemas.microsoft.com/office/drawing/2014/main" id="{3A4FC0D1-D9CD-7A6D-1F08-548DBEA09A6E}"/>
              </a:ext>
            </a:extLst>
          </p:cNvPr>
          <p:cNvPicPr>
            <a:picLocks noChangeAspect="1"/>
          </p:cNvPicPr>
          <p:nvPr/>
        </p:nvPicPr>
        <p:blipFill rotWithShape="1">
          <a:blip r:embed="rId3">
            <a:alphaModFix amt="50000"/>
            <a:extLst>
              <a:ext uri="{28A0092B-C50C-407E-A947-70E740481C1C}">
                <a14:useLocalDpi xmlns:a14="http://schemas.microsoft.com/office/drawing/2010/main" val="0"/>
              </a:ext>
            </a:extLst>
          </a:blip>
          <a:srcRect t="4319" b="11412"/>
          <a:stretch/>
        </p:blipFill>
        <p:spPr>
          <a:xfrm>
            <a:off x="0" y="-1"/>
            <a:ext cx="12191980" cy="6857999"/>
          </a:xfrm>
          <a:prstGeom prst="rect">
            <a:avLst/>
          </a:prstGeom>
        </p:spPr>
      </p:pic>
      <p:pic>
        <p:nvPicPr>
          <p:cNvPr id="6" name="Billede 5" descr="Et billede, der indeholder tekst, diagram, skærmbillede, linje/række&#10;&#10;Automatisk genereret beskrivelse">
            <a:extLst>
              <a:ext uri="{FF2B5EF4-FFF2-40B4-BE49-F238E27FC236}">
                <a16:creationId xmlns:a16="http://schemas.microsoft.com/office/drawing/2014/main" id="{BDFE1BB0-0614-8FE5-C341-3239DBE786D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49826" y="172055"/>
            <a:ext cx="4582445" cy="3443690"/>
          </a:xfrm>
          <a:prstGeom prst="rect">
            <a:avLst/>
          </a:prstGeom>
        </p:spPr>
      </p:pic>
      <p:pic>
        <p:nvPicPr>
          <p:cNvPr id="8" name="Billede 7">
            <a:extLst>
              <a:ext uri="{FF2B5EF4-FFF2-40B4-BE49-F238E27FC236}">
                <a16:creationId xmlns:a16="http://schemas.microsoft.com/office/drawing/2014/main" id="{299C5FF9-FFBE-939D-07AF-05FD400755F2}"/>
              </a:ext>
            </a:extLst>
          </p:cNvPr>
          <p:cNvPicPr>
            <a:picLocks noChangeAspect="1"/>
          </p:cNvPicPr>
          <p:nvPr/>
        </p:nvPicPr>
        <p:blipFill>
          <a:blip r:embed="rId5"/>
          <a:stretch>
            <a:fillRect/>
          </a:stretch>
        </p:blipFill>
        <p:spPr>
          <a:xfrm>
            <a:off x="954573" y="5143499"/>
            <a:ext cx="2029108" cy="485843"/>
          </a:xfrm>
          <a:prstGeom prst="rect">
            <a:avLst/>
          </a:prstGeom>
        </p:spPr>
      </p:pic>
      <p:pic>
        <p:nvPicPr>
          <p:cNvPr id="11" name="Billede 10">
            <a:extLst>
              <a:ext uri="{FF2B5EF4-FFF2-40B4-BE49-F238E27FC236}">
                <a16:creationId xmlns:a16="http://schemas.microsoft.com/office/drawing/2014/main" id="{7586EE2B-A331-81D3-A3A7-1C53AC2AD492}"/>
              </a:ext>
            </a:extLst>
          </p:cNvPr>
          <p:cNvPicPr>
            <a:picLocks noChangeAspect="1"/>
          </p:cNvPicPr>
          <p:nvPr/>
        </p:nvPicPr>
        <p:blipFill rotWithShape="1">
          <a:blip r:embed="rId6"/>
          <a:srcRect l="3784" r="2340" b="2412"/>
          <a:stretch/>
        </p:blipFill>
        <p:spPr>
          <a:xfrm>
            <a:off x="6249826" y="3768745"/>
            <a:ext cx="4804954" cy="2917200"/>
          </a:xfrm>
          <a:prstGeom prst="rect">
            <a:avLst/>
          </a:prstGeom>
        </p:spPr>
      </p:pic>
      <p:sp>
        <p:nvSpPr>
          <p:cNvPr id="12" name="Tekstfelt 11">
            <a:extLst>
              <a:ext uri="{FF2B5EF4-FFF2-40B4-BE49-F238E27FC236}">
                <a16:creationId xmlns:a16="http://schemas.microsoft.com/office/drawing/2014/main" id="{D2F2028B-7F06-3693-CD26-730250895CAA}"/>
              </a:ext>
            </a:extLst>
          </p:cNvPr>
          <p:cNvSpPr txBox="1"/>
          <p:nvPr/>
        </p:nvSpPr>
        <p:spPr>
          <a:xfrm>
            <a:off x="436879" y="589280"/>
            <a:ext cx="5153579" cy="4128502"/>
          </a:xfrm>
          <a:prstGeom prst="rect">
            <a:avLst/>
          </a:prstGeom>
          <a:noFill/>
        </p:spPr>
        <p:txBody>
          <a:bodyPr wrap="square" rtlCol="0">
            <a:spAutoFit/>
          </a:bodyPr>
          <a:lstStyle/>
          <a:p>
            <a:r>
              <a:rPr lang="da-DK" sz="3200" dirty="0"/>
              <a:t>Forberedelse af data:</a:t>
            </a:r>
          </a:p>
          <a:p>
            <a:endParaRPr lang="da-DK" dirty="0"/>
          </a:p>
          <a:p>
            <a:pPr marL="285750" indent="-285750">
              <a:lnSpc>
                <a:spcPct val="150000"/>
              </a:lnSpc>
              <a:buFont typeface="Arial" panose="020B0604020202020204" pitchFamily="34" charset="0"/>
              <a:buChar char="•"/>
            </a:pPr>
            <a:r>
              <a:rPr lang="da-DK" sz="2400" dirty="0" err="1"/>
              <a:t>Wyscout</a:t>
            </a:r>
            <a:r>
              <a:rPr lang="da-DK" sz="2400" dirty="0"/>
              <a:t> bane definering</a:t>
            </a:r>
          </a:p>
          <a:p>
            <a:pPr marL="285750" indent="-285750">
              <a:lnSpc>
                <a:spcPct val="150000"/>
              </a:lnSpc>
              <a:buFont typeface="Arial" panose="020B0604020202020204" pitchFamily="34" charset="0"/>
              <a:buChar char="•"/>
            </a:pPr>
            <a:r>
              <a:rPr lang="da-DK" sz="2400" dirty="0"/>
              <a:t>Variabler</a:t>
            </a:r>
          </a:p>
          <a:p>
            <a:pPr marL="742950" lvl="1" indent="-285750">
              <a:lnSpc>
                <a:spcPct val="150000"/>
              </a:lnSpc>
              <a:buFont typeface="Arial" panose="020B0604020202020204" pitchFamily="34" charset="0"/>
              <a:buChar char="•"/>
            </a:pPr>
            <a:r>
              <a:rPr lang="da-DK" dirty="0"/>
              <a:t>Shot is </a:t>
            </a:r>
            <a:r>
              <a:rPr lang="da-DK" dirty="0" err="1"/>
              <a:t>Goal</a:t>
            </a:r>
            <a:endParaRPr lang="da-DK" dirty="0"/>
          </a:p>
          <a:p>
            <a:pPr marL="742950" lvl="1" indent="-285750">
              <a:lnSpc>
                <a:spcPct val="150000"/>
              </a:lnSpc>
              <a:buFont typeface="Arial" panose="020B0604020202020204" pitchFamily="34" charset="0"/>
              <a:buChar char="•"/>
            </a:pPr>
            <a:r>
              <a:rPr lang="da-DK" dirty="0"/>
              <a:t>Distance</a:t>
            </a:r>
          </a:p>
          <a:p>
            <a:pPr marL="742950" lvl="1" indent="-285750">
              <a:lnSpc>
                <a:spcPct val="150000"/>
              </a:lnSpc>
              <a:buFont typeface="Arial" panose="020B0604020202020204" pitchFamily="34" charset="0"/>
              <a:buChar char="•"/>
            </a:pPr>
            <a:r>
              <a:rPr lang="da-DK" dirty="0"/>
              <a:t>Bodypart</a:t>
            </a:r>
          </a:p>
          <a:p>
            <a:pPr marL="742950" lvl="1" indent="-285750">
              <a:lnSpc>
                <a:spcPct val="150000"/>
              </a:lnSpc>
              <a:buFont typeface="Arial" panose="020B0604020202020204" pitchFamily="34" charset="0"/>
              <a:buChar char="•"/>
            </a:pPr>
            <a:endParaRPr lang="da-DK" dirty="0"/>
          </a:p>
          <a:p>
            <a:pPr marL="285750" indent="-285750">
              <a:lnSpc>
                <a:spcPct val="150000"/>
              </a:lnSpc>
              <a:buFont typeface="Arial" panose="020B0604020202020204" pitchFamily="34" charset="0"/>
              <a:buChar char="•"/>
            </a:pPr>
            <a:r>
              <a:rPr lang="da-DK" sz="2400" dirty="0"/>
              <a:t>Udregning af vinklen mellem a og c</a:t>
            </a:r>
          </a:p>
        </p:txBody>
      </p:sp>
    </p:spTree>
    <p:extLst>
      <p:ext uri="{BB962C8B-B14F-4D97-AF65-F5344CB8AC3E}">
        <p14:creationId xmlns:p14="http://schemas.microsoft.com/office/powerpoint/2010/main" val="26032298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Billede 3">
            <a:extLst>
              <a:ext uri="{FF2B5EF4-FFF2-40B4-BE49-F238E27FC236}">
                <a16:creationId xmlns:a16="http://schemas.microsoft.com/office/drawing/2014/main" id="{5AF0454B-1C5E-A618-B840-65F5D067AAE8}"/>
              </a:ext>
            </a:extLst>
          </p:cNvPr>
          <p:cNvPicPr>
            <a:picLocks noChangeAspect="1"/>
          </p:cNvPicPr>
          <p:nvPr/>
        </p:nvPicPr>
        <p:blipFill>
          <a:blip r:embed="rId3"/>
          <a:stretch>
            <a:fillRect/>
          </a:stretch>
        </p:blipFill>
        <p:spPr>
          <a:xfrm>
            <a:off x="-128337" y="0"/>
            <a:ext cx="12320337" cy="6930189"/>
          </a:xfrm>
          <a:prstGeom prst="rect">
            <a:avLst/>
          </a:prstGeom>
        </p:spPr>
      </p:pic>
    </p:spTree>
    <p:extLst>
      <p:ext uri="{BB962C8B-B14F-4D97-AF65-F5344CB8AC3E}">
        <p14:creationId xmlns:p14="http://schemas.microsoft.com/office/powerpoint/2010/main" val="14627694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Billede 4">
            <a:extLst>
              <a:ext uri="{FF2B5EF4-FFF2-40B4-BE49-F238E27FC236}">
                <a16:creationId xmlns:a16="http://schemas.microsoft.com/office/drawing/2014/main" id="{6ED3416C-D15E-EC49-E30A-771471A8C610}"/>
              </a:ext>
            </a:extLst>
          </p:cNvPr>
          <p:cNvPicPr>
            <a:picLocks noChangeAspect="1"/>
          </p:cNvPicPr>
          <p:nvPr/>
        </p:nvPicPr>
        <p:blipFill>
          <a:blip r:embed="rId3"/>
          <a:stretch>
            <a:fillRect/>
          </a:stretch>
        </p:blipFill>
        <p:spPr>
          <a:xfrm>
            <a:off x="1" y="0"/>
            <a:ext cx="12191998" cy="6857999"/>
          </a:xfrm>
          <a:prstGeom prst="rect">
            <a:avLst/>
          </a:prstGeom>
        </p:spPr>
      </p:pic>
    </p:spTree>
    <p:extLst>
      <p:ext uri="{BB962C8B-B14F-4D97-AF65-F5344CB8AC3E}">
        <p14:creationId xmlns:p14="http://schemas.microsoft.com/office/powerpoint/2010/main" val="37798166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8000"/>
                <a:hueMod val="94000"/>
                <a:satMod val="148000"/>
                <a:lumMod val="150000"/>
              </a:schemeClr>
            </a:gs>
            <a:gs pos="100000">
              <a:schemeClr val="bg2">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78A47D-4F17-40FE-AB70-7AF78A9575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400" y="-14287"/>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85BE3A7E-6A3F-401E-A025-BBB8FDB8DD3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20788" cy="6858001"/>
            <a:chOff x="-14288" y="0"/>
            <a:chExt cx="1220788" cy="6858001"/>
          </a:xfrm>
          <a:solidFill>
            <a:schemeClr val="tx1">
              <a:alpha val="60000"/>
            </a:schemeClr>
          </a:solidFill>
        </p:grpSpPr>
        <p:sp>
          <p:nvSpPr>
            <p:cNvPr id="11" name="Rectangle 5">
              <a:extLst>
                <a:ext uri="{FF2B5EF4-FFF2-40B4-BE49-F238E27FC236}">
                  <a16:creationId xmlns:a16="http://schemas.microsoft.com/office/drawing/2014/main" id="{41EE9036-817C-476C-BD59-B5184F9A3E3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da-DK"/>
            </a:p>
          </p:txBody>
        </p:sp>
        <p:sp>
          <p:nvSpPr>
            <p:cNvPr id="12" name="Freeform 6">
              <a:extLst>
                <a:ext uri="{FF2B5EF4-FFF2-40B4-BE49-F238E27FC236}">
                  <a16:creationId xmlns:a16="http://schemas.microsoft.com/office/drawing/2014/main" id="{F098087A-B4E4-4300-A841-44988BD88E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sp>
          <p:nvSpPr>
            <p:cNvPr id="13" name="Freeform 7">
              <a:extLst>
                <a:ext uri="{FF2B5EF4-FFF2-40B4-BE49-F238E27FC236}">
                  <a16:creationId xmlns:a16="http://schemas.microsoft.com/office/drawing/2014/main" id="{F5BD5F4B-A39C-4DF9-84E4-A4D33F30E6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sp>
          <p:nvSpPr>
            <p:cNvPr id="14" name="Freeform 8">
              <a:extLst>
                <a:ext uri="{FF2B5EF4-FFF2-40B4-BE49-F238E27FC236}">
                  <a16:creationId xmlns:a16="http://schemas.microsoft.com/office/drawing/2014/main" id="{D7FA9858-BFA0-4D5B-AF72-B1B65EB069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sp>
          <p:nvSpPr>
            <p:cNvPr id="15" name="Freeform 9">
              <a:extLst>
                <a:ext uri="{FF2B5EF4-FFF2-40B4-BE49-F238E27FC236}">
                  <a16:creationId xmlns:a16="http://schemas.microsoft.com/office/drawing/2014/main" id="{A508A5F3-AFE0-4750-A9C2-B51A514FFC4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sp>
          <p:nvSpPr>
            <p:cNvPr id="16" name="Freeform 10">
              <a:extLst>
                <a:ext uri="{FF2B5EF4-FFF2-40B4-BE49-F238E27FC236}">
                  <a16:creationId xmlns:a16="http://schemas.microsoft.com/office/drawing/2014/main" id="{92B4AAEB-ABF4-42A7-BE52-0B442190D1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sp>
          <p:nvSpPr>
            <p:cNvPr id="17" name="Freeform 11">
              <a:extLst>
                <a:ext uri="{FF2B5EF4-FFF2-40B4-BE49-F238E27FC236}">
                  <a16:creationId xmlns:a16="http://schemas.microsoft.com/office/drawing/2014/main" id="{3767C370-4A42-4376-8CAE-606C4BC8F4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sp>
          <p:nvSpPr>
            <p:cNvPr id="18" name="Freeform 12">
              <a:extLst>
                <a:ext uri="{FF2B5EF4-FFF2-40B4-BE49-F238E27FC236}">
                  <a16:creationId xmlns:a16="http://schemas.microsoft.com/office/drawing/2014/main" id="{36205F53-9C95-4954-B97C-1625BB8A350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sp>
          <p:nvSpPr>
            <p:cNvPr id="19" name="Freeform 13">
              <a:extLst>
                <a:ext uri="{FF2B5EF4-FFF2-40B4-BE49-F238E27FC236}">
                  <a16:creationId xmlns:a16="http://schemas.microsoft.com/office/drawing/2014/main" id="{DC80B58E-3469-43E9-96FC-D747B69830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sp>
          <p:nvSpPr>
            <p:cNvPr id="20" name="Freeform 14">
              <a:extLst>
                <a:ext uri="{FF2B5EF4-FFF2-40B4-BE49-F238E27FC236}">
                  <a16:creationId xmlns:a16="http://schemas.microsoft.com/office/drawing/2014/main" id="{E17A4ED2-DDD7-4B4D-A39C-9B0121C886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sp>
          <p:nvSpPr>
            <p:cNvPr id="21" name="Freeform 15">
              <a:extLst>
                <a:ext uri="{FF2B5EF4-FFF2-40B4-BE49-F238E27FC236}">
                  <a16:creationId xmlns:a16="http://schemas.microsoft.com/office/drawing/2014/main" id="{A2C14A85-E7A9-4E1D-809F-20F5CFA788B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sp>
          <p:nvSpPr>
            <p:cNvPr id="22" name="Line 16">
              <a:extLst>
                <a:ext uri="{FF2B5EF4-FFF2-40B4-BE49-F238E27FC236}">
                  <a16:creationId xmlns:a16="http://schemas.microsoft.com/office/drawing/2014/main" id="{F3D51E32-9399-4B7F-8D91-BF9A068B834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da-DK"/>
            </a:p>
          </p:txBody>
        </p:sp>
        <p:sp>
          <p:nvSpPr>
            <p:cNvPr id="23" name="Freeform 17">
              <a:extLst>
                <a:ext uri="{FF2B5EF4-FFF2-40B4-BE49-F238E27FC236}">
                  <a16:creationId xmlns:a16="http://schemas.microsoft.com/office/drawing/2014/main" id="{9969F9D2-502D-4C1D-ABA5-02B1BF2A00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sp>
          <p:nvSpPr>
            <p:cNvPr id="24" name="Freeform 18">
              <a:extLst>
                <a:ext uri="{FF2B5EF4-FFF2-40B4-BE49-F238E27FC236}">
                  <a16:creationId xmlns:a16="http://schemas.microsoft.com/office/drawing/2014/main" id="{4AE555C6-5623-478A-BF35-63E9929A3A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sp>
          <p:nvSpPr>
            <p:cNvPr id="25" name="Freeform 19">
              <a:extLst>
                <a:ext uri="{FF2B5EF4-FFF2-40B4-BE49-F238E27FC236}">
                  <a16:creationId xmlns:a16="http://schemas.microsoft.com/office/drawing/2014/main" id="{A3D3AED4-A69E-4301-9BB4-436DC5F0C9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sp>
          <p:nvSpPr>
            <p:cNvPr id="26" name="Freeform 20">
              <a:extLst>
                <a:ext uri="{FF2B5EF4-FFF2-40B4-BE49-F238E27FC236}">
                  <a16:creationId xmlns:a16="http://schemas.microsoft.com/office/drawing/2014/main" id="{C3B8082C-2D81-48D7-8B45-85B7C89296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sp>
          <p:nvSpPr>
            <p:cNvPr id="27" name="Rectangle 21">
              <a:extLst>
                <a:ext uri="{FF2B5EF4-FFF2-40B4-BE49-F238E27FC236}">
                  <a16:creationId xmlns:a16="http://schemas.microsoft.com/office/drawing/2014/main" id="{9AD35461-BA86-408B-8A29-244EB2F2FB5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da-DK"/>
            </a:p>
          </p:txBody>
        </p:sp>
        <p:sp>
          <p:nvSpPr>
            <p:cNvPr id="28" name="Freeform 22">
              <a:extLst>
                <a:ext uri="{FF2B5EF4-FFF2-40B4-BE49-F238E27FC236}">
                  <a16:creationId xmlns:a16="http://schemas.microsoft.com/office/drawing/2014/main" id="{F238E495-B6C6-4857-899B-CDD5848312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sp>
          <p:nvSpPr>
            <p:cNvPr id="29" name="Freeform 23">
              <a:extLst>
                <a:ext uri="{FF2B5EF4-FFF2-40B4-BE49-F238E27FC236}">
                  <a16:creationId xmlns:a16="http://schemas.microsoft.com/office/drawing/2014/main" id="{E20A751E-054C-4EC2-8DA3-0EC923A658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sp>
          <p:nvSpPr>
            <p:cNvPr id="30" name="Freeform 24">
              <a:extLst>
                <a:ext uri="{FF2B5EF4-FFF2-40B4-BE49-F238E27FC236}">
                  <a16:creationId xmlns:a16="http://schemas.microsoft.com/office/drawing/2014/main" id="{B6E8E701-3D21-4E5C-AB6E-9A74046970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sp>
          <p:nvSpPr>
            <p:cNvPr id="31" name="Freeform 25">
              <a:extLst>
                <a:ext uri="{FF2B5EF4-FFF2-40B4-BE49-F238E27FC236}">
                  <a16:creationId xmlns:a16="http://schemas.microsoft.com/office/drawing/2014/main" id="{431BDA41-D09D-4984-B888-756F5F81B49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sp>
          <p:nvSpPr>
            <p:cNvPr id="32" name="Freeform 26">
              <a:extLst>
                <a:ext uri="{FF2B5EF4-FFF2-40B4-BE49-F238E27FC236}">
                  <a16:creationId xmlns:a16="http://schemas.microsoft.com/office/drawing/2014/main" id="{0DC943D2-20E4-4C00-82D2-D405A7C00B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sp>
          <p:nvSpPr>
            <p:cNvPr id="33" name="Freeform 27">
              <a:extLst>
                <a:ext uri="{FF2B5EF4-FFF2-40B4-BE49-F238E27FC236}">
                  <a16:creationId xmlns:a16="http://schemas.microsoft.com/office/drawing/2014/main" id="{4BC34A74-80A2-4DE1-8ADC-BBD1709035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sp>
          <p:nvSpPr>
            <p:cNvPr id="34" name="Freeform 28">
              <a:extLst>
                <a:ext uri="{FF2B5EF4-FFF2-40B4-BE49-F238E27FC236}">
                  <a16:creationId xmlns:a16="http://schemas.microsoft.com/office/drawing/2014/main" id="{C6C3CA25-431F-4E26-952D-4AA9C4C725C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sp>
          <p:nvSpPr>
            <p:cNvPr id="35" name="Freeform 29">
              <a:extLst>
                <a:ext uri="{FF2B5EF4-FFF2-40B4-BE49-F238E27FC236}">
                  <a16:creationId xmlns:a16="http://schemas.microsoft.com/office/drawing/2014/main" id="{776D1836-82AE-40EF-9829-C6B8D2CF02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sp>
          <p:nvSpPr>
            <p:cNvPr id="36" name="Freeform 30">
              <a:extLst>
                <a:ext uri="{FF2B5EF4-FFF2-40B4-BE49-F238E27FC236}">
                  <a16:creationId xmlns:a16="http://schemas.microsoft.com/office/drawing/2014/main" id="{9A8E397E-ADF9-45C1-98F4-3F5A86378B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sp>
          <p:nvSpPr>
            <p:cNvPr id="37" name="Freeform 31">
              <a:extLst>
                <a:ext uri="{FF2B5EF4-FFF2-40B4-BE49-F238E27FC236}">
                  <a16:creationId xmlns:a16="http://schemas.microsoft.com/office/drawing/2014/main" id="{DE07CFD9-357F-40BC-A792-CE874BFE50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grpSp>
      <p:sp>
        <p:nvSpPr>
          <p:cNvPr id="2" name="Titel 1">
            <a:extLst>
              <a:ext uri="{FF2B5EF4-FFF2-40B4-BE49-F238E27FC236}">
                <a16:creationId xmlns:a16="http://schemas.microsoft.com/office/drawing/2014/main" id="{8F9DC55E-11FB-A145-A9FB-8D056437CD46}"/>
              </a:ext>
            </a:extLst>
          </p:cNvPr>
          <p:cNvSpPr>
            <a:spLocks noGrp="1"/>
          </p:cNvSpPr>
          <p:nvPr>
            <p:ph type="title"/>
          </p:nvPr>
        </p:nvSpPr>
        <p:spPr>
          <a:xfrm>
            <a:off x="636586" y="1082673"/>
            <a:ext cx="3893885" cy="4708528"/>
          </a:xfrm>
        </p:spPr>
        <p:txBody>
          <a:bodyPr>
            <a:normAutofit/>
          </a:bodyPr>
          <a:lstStyle/>
          <a:p>
            <a:r>
              <a:rPr lang="da-DK" sz="4000" cap="none" dirty="0" err="1">
                <a:latin typeface="Century Gothic" panose="020B0502020202020204" pitchFamily="34" charset="0"/>
              </a:rPr>
              <a:t>Freeze</a:t>
            </a:r>
            <a:r>
              <a:rPr lang="da-DK" sz="4000" cap="none" dirty="0">
                <a:latin typeface="Century Gothic" panose="020B0502020202020204" pitchFamily="34" charset="0"/>
              </a:rPr>
              <a:t>-Frames</a:t>
            </a:r>
          </a:p>
        </p:txBody>
      </p:sp>
      <p:cxnSp>
        <p:nvCxnSpPr>
          <p:cNvPr id="39" name="Straight Connector 38">
            <a:extLst>
              <a:ext uri="{FF2B5EF4-FFF2-40B4-BE49-F238E27FC236}">
                <a16:creationId xmlns:a16="http://schemas.microsoft.com/office/drawing/2014/main" id="{085ECEC0-FF5D-4348-92C7-1EA7C61E770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454684"/>
            <a:ext cx="0" cy="3649129"/>
          </a:xfrm>
          <a:prstGeom prst="line">
            <a:avLst/>
          </a:prstGeom>
          <a:ln w="2540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sp>
        <p:nvSpPr>
          <p:cNvPr id="3" name="Pladsholder til indhold 2">
            <a:extLst>
              <a:ext uri="{FF2B5EF4-FFF2-40B4-BE49-F238E27FC236}">
                <a16:creationId xmlns:a16="http://schemas.microsoft.com/office/drawing/2014/main" id="{CD91D947-D336-1B16-F9EC-0144D44ACE95}"/>
              </a:ext>
            </a:extLst>
          </p:cNvPr>
          <p:cNvSpPr>
            <a:spLocks noGrp="1"/>
          </p:cNvSpPr>
          <p:nvPr>
            <p:ph idx="1"/>
          </p:nvPr>
        </p:nvSpPr>
        <p:spPr>
          <a:xfrm>
            <a:off x="5297763" y="1082673"/>
            <a:ext cx="5751237" cy="4708528"/>
          </a:xfrm>
        </p:spPr>
        <p:txBody>
          <a:bodyPr anchor="ctr">
            <a:normAutofit/>
          </a:bodyPr>
          <a:lstStyle/>
          <a:p>
            <a:r>
              <a:rPr lang="da-DK" sz="1800" dirty="0"/>
              <a:t>Hypotese – Størstedelen af skud, burde være afleveret til en medspiller hos mændene</a:t>
            </a:r>
          </a:p>
          <a:p>
            <a:r>
              <a:rPr lang="da-DK" sz="1800" dirty="0" err="1"/>
              <a:t>StatsBomb</a:t>
            </a:r>
            <a:endParaRPr lang="da-DK" sz="1800" dirty="0"/>
          </a:p>
          <a:p>
            <a:r>
              <a:rPr lang="da-DK" sz="1800" dirty="0"/>
              <a:t>Opretter trekantobjekt</a:t>
            </a:r>
          </a:p>
          <a:p>
            <a:r>
              <a:rPr lang="da-DK" sz="1800" dirty="0"/>
              <a:t>Opretter trekantdata</a:t>
            </a:r>
          </a:p>
          <a:p>
            <a:r>
              <a:rPr lang="da-DK" sz="1800" dirty="0"/>
              <a:t>Opretter funktion til at tælle modstandere i trekant</a:t>
            </a:r>
          </a:p>
          <a:p>
            <a:r>
              <a:rPr lang="da-DK" sz="1800" dirty="0"/>
              <a:t>Beregner trekantsareal ift. målstolperne og skudlokation</a:t>
            </a:r>
          </a:p>
          <a:p>
            <a:endParaRPr lang="da-DK" sz="1800" dirty="0"/>
          </a:p>
        </p:txBody>
      </p:sp>
      <p:grpSp>
        <p:nvGrpSpPr>
          <p:cNvPr id="41" name="Group 40">
            <a:extLst>
              <a:ext uri="{FF2B5EF4-FFF2-40B4-BE49-F238E27FC236}">
                <a16:creationId xmlns:a16="http://schemas.microsoft.com/office/drawing/2014/main" id="{F4E035BE-9FF4-43D3-BC25-CF582D7FF8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1">
              <a:alpha val="60000"/>
            </a:schemeClr>
          </a:solidFill>
        </p:grpSpPr>
        <p:sp>
          <p:nvSpPr>
            <p:cNvPr id="42" name="Freeform 32">
              <a:extLst>
                <a:ext uri="{FF2B5EF4-FFF2-40B4-BE49-F238E27FC236}">
                  <a16:creationId xmlns:a16="http://schemas.microsoft.com/office/drawing/2014/main" id="{F98BCEB2-EC20-4E84-A994-0AC37292C8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sp>
          <p:nvSpPr>
            <p:cNvPr id="43" name="Freeform 33">
              <a:extLst>
                <a:ext uri="{FF2B5EF4-FFF2-40B4-BE49-F238E27FC236}">
                  <a16:creationId xmlns:a16="http://schemas.microsoft.com/office/drawing/2014/main" id="{7A2E1821-AEDF-417E-9F17-83379E9C094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sp>
          <p:nvSpPr>
            <p:cNvPr id="44" name="Freeform 34">
              <a:extLst>
                <a:ext uri="{FF2B5EF4-FFF2-40B4-BE49-F238E27FC236}">
                  <a16:creationId xmlns:a16="http://schemas.microsoft.com/office/drawing/2014/main" id="{CB3734E2-8292-4B47-B6AB-0E5A058DE95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sp>
          <p:nvSpPr>
            <p:cNvPr id="45" name="Freeform 35">
              <a:extLst>
                <a:ext uri="{FF2B5EF4-FFF2-40B4-BE49-F238E27FC236}">
                  <a16:creationId xmlns:a16="http://schemas.microsoft.com/office/drawing/2014/main" id="{A0B09C51-29AB-45C0-B707-CCFB9DF280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sp>
          <p:nvSpPr>
            <p:cNvPr id="46" name="Freeform 36">
              <a:extLst>
                <a:ext uri="{FF2B5EF4-FFF2-40B4-BE49-F238E27FC236}">
                  <a16:creationId xmlns:a16="http://schemas.microsoft.com/office/drawing/2014/main" id="{510C0CED-AE1B-45AE-B5E1-57521E589D2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sp>
          <p:nvSpPr>
            <p:cNvPr id="47" name="Freeform 37">
              <a:extLst>
                <a:ext uri="{FF2B5EF4-FFF2-40B4-BE49-F238E27FC236}">
                  <a16:creationId xmlns:a16="http://schemas.microsoft.com/office/drawing/2014/main" id="{591F2327-4B45-41AA-B41C-7404B6A1E4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sp>
          <p:nvSpPr>
            <p:cNvPr id="48" name="Freeform 38">
              <a:extLst>
                <a:ext uri="{FF2B5EF4-FFF2-40B4-BE49-F238E27FC236}">
                  <a16:creationId xmlns:a16="http://schemas.microsoft.com/office/drawing/2014/main" id="{5A63224C-41A0-42C0-96F6-0B2BE99A135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sp>
          <p:nvSpPr>
            <p:cNvPr id="49" name="Freeform 39">
              <a:extLst>
                <a:ext uri="{FF2B5EF4-FFF2-40B4-BE49-F238E27FC236}">
                  <a16:creationId xmlns:a16="http://schemas.microsoft.com/office/drawing/2014/main" id="{A7C00B9F-C253-4776-9935-EC02254A4F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sp>
          <p:nvSpPr>
            <p:cNvPr id="50" name="Freeform 40">
              <a:extLst>
                <a:ext uri="{FF2B5EF4-FFF2-40B4-BE49-F238E27FC236}">
                  <a16:creationId xmlns:a16="http://schemas.microsoft.com/office/drawing/2014/main" id="{5062D4AA-13F3-4064-8440-FFE8562D85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da-DK"/>
            </a:p>
          </p:txBody>
        </p:sp>
        <p:sp>
          <p:nvSpPr>
            <p:cNvPr id="51" name="Rectangle 41">
              <a:extLst>
                <a:ext uri="{FF2B5EF4-FFF2-40B4-BE49-F238E27FC236}">
                  <a16:creationId xmlns:a16="http://schemas.microsoft.com/office/drawing/2014/main" id="{3E143B27-CB82-440B-879B-D25C1891C19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da-DK"/>
            </a:p>
          </p:txBody>
        </p:sp>
      </p:grpSp>
    </p:spTree>
    <p:extLst>
      <p:ext uri="{BB962C8B-B14F-4D97-AF65-F5344CB8AC3E}">
        <p14:creationId xmlns:p14="http://schemas.microsoft.com/office/powerpoint/2010/main" val="18792825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61375F2-60B1-44ED-B60A-019C4BD5A6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a:extLst>
              <a:ext uri="{FF2B5EF4-FFF2-40B4-BE49-F238E27FC236}">
                <a16:creationId xmlns:a16="http://schemas.microsoft.com/office/drawing/2014/main" id="{4ADB9295-9645-4BF2-ADFD-75800B7FAD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alpha val="60000"/>
                </a:schemeClr>
              </a:gs>
              <a:gs pos="100000">
                <a:schemeClr val="bg2">
                  <a:lumMod val="60000"/>
                  <a:lumOff val="40000"/>
                  <a:alpha val="80000"/>
                </a:schemeClr>
              </a:gs>
            </a:gsLst>
            <a:lin ang="5400000" scaled="0"/>
            <a:tileRect/>
          </a:gradFill>
        </p:grpSpPr>
        <p:sp>
          <p:nvSpPr>
            <p:cNvPr id="11" name="Rectangle 5">
              <a:extLst>
                <a:ext uri="{FF2B5EF4-FFF2-40B4-BE49-F238E27FC236}">
                  <a16:creationId xmlns:a16="http://schemas.microsoft.com/office/drawing/2014/main" id="{95B061E9-E435-4E1B-B160-96584A11669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da-DK"/>
            </a:p>
          </p:txBody>
        </p:sp>
        <p:sp>
          <p:nvSpPr>
            <p:cNvPr id="12" name="Freeform 6">
              <a:extLst>
                <a:ext uri="{FF2B5EF4-FFF2-40B4-BE49-F238E27FC236}">
                  <a16:creationId xmlns:a16="http://schemas.microsoft.com/office/drawing/2014/main" id="{3CD7972E-7D38-40EE-A80B-E2A848811E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sp>
          <p:nvSpPr>
            <p:cNvPr id="13" name="Freeform 7">
              <a:extLst>
                <a:ext uri="{FF2B5EF4-FFF2-40B4-BE49-F238E27FC236}">
                  <a16:creationId xmlns:a16="http://schemas.microsoft.com/office/drawing/2014/main" id="{524A3B55-746F-419F-8CFF-5F3A4BE143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sp>
          <p:nvSpPr>
            <p:cNvPr id="14" name="Freeform 8">
              <a:extLst>
                <a:ext uri="{FF2B5EF4-FFF2-40B4-BE49-F238E27FC236}">
                  <a16:creationId xmlns:a16="http://schemas.microsoft.com/office/drawing/2014/main" id="{9C63219B-AD72-4494-935E-F5C70DB549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sp>
          <p:nvSpPr>
            <p:cNvPr id="15" name="Freeform 9">
              <a:extLst>
                <a:ext uri="{FF2B5EF4-FFF2-40B4-BE49-F238E27FC236}">
                  <a16:creationId xmlns:a16="http://schemas.microsoft.com/office/drawing/2014/main" id="{15B41FD2-05E2-44E7-8760-09E65D1C60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sp>
          <p:nvSpPr>
            <p:cNvPr id="16" name="Freeform 10">
              <a:extLst>
                <a:ext uri="{FF2B5EF4-FFF2-40B4-BE49-F238E27FC236}">
                  <a16:creationId xmlns:a16="http://schemas.microsoft.com/office/drawing/2014/main" id="{FE6D63D0-3347-4EE2-8F65-F1C32168FA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sp>
          <p:nvSpPr>
            <p:cNvPr id="17" name="Freeform 11">
              <a:extLst>
                <a:ext uri="{FF2B5EF4-FFF2-40B4-BE49-F238E27FC236}">
                  <a16:creationId xmlns:a16="http://schemas.microsoft.com/office/drawing/2014/main" id="{538A46A3-DB16-45D5-B636-03EFE39FE9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sp>
          <p:nvSpPr>
            <p:cNvPr id="18" name="Freeform 12">
              <a:extLst>
                <a:ext uri="{FF2B5EF4-FFF2-40B4-BE49-F238E27FC236}">
                  <a16:creationId xmlns:a16="http://schemas.microsoft.com/office/drawing/2014/main" id="{0B8A2B0E-823F-4BE8-9359-45143BB124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sp>
          <p:nvSpPr>
            <p:cNvPr id="19" name="Freeform 13">
              <a:extLst>
                <a:ext uri="{FF2B5EF4-FFF2-40B4-BE49-F238E27FC236}">
                  <a16:creationId xmlns:a16="http://schemas.microsoft.com/office/drawing/2014/main" id="{44516B3C-A8BE-46FC-B643-3DFEB7F283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sp>
          <p:nvSpPr>
            <p:cNvPr id="20" name="Freeform 14">
              <a:extLst>
                <a:ext uri="{FF2B5EF4-FFF2-40B4-BE49-F238E27FC236}">
                  <a16:creationId xmlns:a16="http://schemas.microsoft.com/office/drawing/2014/main" id="{59FD699C-3920-4E57-BE27-165A3F036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sp>
          <p:nvSpPr>
            <p:cNvPr id="21" name="Freeform 15">
              <a:extLst>
                <a:ext uri="{FF2B5EF4-FFF2-40B4-BE49-F238E27FC236}">
                  <a16:creationId xmlns:a16="http://schemas.microsoft.com/office/drawing/2014/main" id="{0FB0C02E-3F53-4889-8ADF-80DBC43F69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sp>
          <p:nvSpPr>
            <p:cNvPr id="22" name="Line 16">
              <a:extLst>
                <a:ext uri="{FF2B5EF4-FFF2-40B4-BE49-F238E27FC236}">
                  <a16:creationId xmlns:a16="http://schemas.microsoft.com/office/drawing/2014/main" id="{F8A0C89C-946F-4BCD-8A27-BB73E37FE525}"/>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da-DK"/>
            </a:p>
          </p:txBody>
        </p:sp>
        <p:sp>
          <p:nvSpPr>
            <p:cNvPr id="23" name="Freeform 17">
              <a:extLst>
                <a:ext uri="{FF2B5EF4-FFF2-40B4-BE49-F238E27FC236}">
                  <a16:creationId xmlns:a16="http://schemas.microsoft.com/office/drawing/2014/main" id="{70C83EAF-4E92-4849-A240-B257871DC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sp>
          <p:nvSpPr>
            <p:cNvPr id="24" name="Freeform 18">
              <a:extLst>
                <a:ext uri="{FF2B5EF4-FFF2-40B4-BE49-F238E27FC236}">
                  <a16:creationId xmlns:a16="http://schemas.microsoft.com/office/drawing/2014/main" id="{320FD164-4D7A-469C-B3F4-B926BFACF5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sp>
          <p:nvSpPr>
            <p:cNvPr id="25" name="Freeform 19">
              <a:extLst>
                <a:ext uri="{FF2B5EF4-FFF2-40B4-BE49-F238E27FC236}">
                  <a16:creationId xmlns:a16="http://schemas.microsoft.com/office/drawing/2014/main" id="{F6E14D9A-4E63-48FF-95C5-9E8DDFF86C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sp>
          <p:nvSpPr>
            <p:cNvPr id="26" name="Freeform 20">
              <a:extLst>
                <a:ext uri="{FF2B5EF4-FFF2-40B4-BE49-F238E27FC236}">
                  <a16:creationId xmlns:a16="http://schemas.microsoft.com/office/drawing/2014/main" id="{F3DCD24F-3CA8-4404-B22C-E4C928995F3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sp>
          <p:nvSpPr>
            <p:cNvPr id="27" name="Rectangle 21">
              <a:extLst>
                <a:ext uri="{FF2B5EF4-FFF2-40B4-BE49-F238E27FC236}">
                  <a16:creationId xmlns:a16="http://schemas.microsoft.com/office/drawing/2014/main" id="{8AD2E827-32A3-4BE4-9CC6-8315629177A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da-DK"/>
            </a:p>
          </p:txBody>
        </p:sp>
        <p:sp>
          <p:nvSpPr>
            <p:cNvPr id="28" name="Freeform 22">
              <a:extLst>
                <a:ext uri="{FF2B5EF4-FFF2-40B4-BE49-F238E27FC236}">
                  <a16:creationId xmlns:a16="http://schemas.microsoft.com/office/drawing/2014/main" id="{47FB2CCC-1230-494F-B2D1-F05E5B8EDF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sp>
          <p:nvSpPr>
            <p:cNvPr id="29" name="Freeform 23">
              <a:extLst>
                <a:ext uri="{FF2B5EF4-FFF2-40B4-BE49-F238E27FC236}">
                  <a16:creationId xmlns:a16="http://schemas.microsoft.com/office/drawing/2014/main" id="{A5F44514-9274-47E3-9243-CA9356C166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sp>
          <p:nvSpPr>
            <p:cNvPr id="30" name="Freeform 24">
              <a:extLst>
                <a:ext uri="{FF2B5EF4-FFF2-40B4-BE49-F238E27FC236}">
                  <a16:creationId xmlns:a16="http://schemas.microsoft.com/office/drawing/2014/main" id="{D06192CD-AD86-4DCA-8B53-4ACCA46583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sp>
          <p:nvSpPr>
            <p:cNvPr id="31" name="Freeform 25">
              <a:extLst>
                <a:ext uri="{FF2B5EF4-FFF2-40B4-BE49-F238E27FC236}">
                  <a16:creationId xmlns:a16="http://schemas.microsoft.com/office/drawing/2014/main" id="{99E9203A-21E4-46D8-981A-4B28CA320A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sp>
          <p:nvSpPr>
            <p:cNvPr id="32" name="Freeform 26">
              <a:extLst>
                <a:ext uri="{FF2B5EF4-FFF2-40B4-BE49-F238E27FC236}">
                  <a16:creationId xmlns:a16="http://schemas.microsoft.com/office/drawing/2014/main" id="{32FCE9B6-FB52-4045-8DCC-E5959B9A40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sp>
          <p:nvSpPr>
            <p:cNvPr id="33" name="Freeform 27">
              <a:extLst>
                <a:ext uri="{FF2B5EF4-FFF2-40B4-BE49-F238E27FC236}">
                  <a16:creationId xmlns:a16="http://schemas.microsoft.com/office/drawing/2014/main" id="{E4A7025C-CDE8-429A-BBB9-E7380C9623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sp>
          <p:nvSpPr>
            <p:cNvPr id="34" name="Freeform 28">
              <a:extLst>
                <a:ext uri="{FF2B5EF4-FFF2-40B4-BE49-F238E27FC236}">
                  <a16:creationId xmlns:a16="http://schemas.microsoft.com/office/drawing/2014/main" id="{A4EA0256-5DF5-437A-98A7-B79F3E6BB8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sp>
          <p:nvSpPr>
            <p:cNvPr id="35" name="Freeform 29">
              <a:extLst>
                <a:ext uri="{FF2B5EF4-FFF2-40B4-BE49-F238E27FC236}">
                  <a16:creationId xmlns:a16="http://schemas.microsoft.com/office/drawing/2014/main" id="{90C9433D-9E1C-493B-BEBD-C3081FFA32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sp>
          <p:nvSpPr>
            <p:cNvPr id="36" name="Freeform 30">
              <a:extLst>
                <a:ext uri="{FF2B5EF4-FFF2-40B4-BE49-F238E27FC236}">
                  <a16:creationId xmlns:a16="http://schemas.microsoft.com/office/drawing/2014/main" id="{352B39BB-F298-4285-A709-1FBA0CB722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sp>
          <p:nvSpPr>
            <p:cNvPr id="37" name="Freeform 31">
              <a:extLst>
                <a:ext uri="{FF2B5EF4-FFF2-40B4-BE49-F238E27FC236}">
                  <a16:creationId xmlns:a16="http://schemas.microsoft.com/office/drawing/2014/main" id="{31CAF2A0-CBA0-4E86-AA87-8750EC1AFB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grpSp>
      <p:grpSp>
        <p:nvGrpSpPr>
          <p:cNvPr id="39" name="Group 38">
            <a:extLst>
              <a:ext uri="{FF2B5EF4-FFF2-40B4-BE49-F238E27FC236}">
                <a16:creationId xmlns:a16="http://schemas.microsoft.com/office/drawing/2014/main" id="{B485B3F6-654D-4842-A2DE-677D12FED46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60000"/>
                </a:schemeClr>
              </a:gs>
              <a:gs pos="100000">
                <a:schemeClr val="bg2">
                  <a:lumMod val="60000"/>
                  <a:lumOff val="40000"/>
                  <a:alpha val="60000"/>
                </a:schemeClr>
              </a:gs>
            </a:gsLst>
            <a:lin ang="5400000" scaled="0"/>
            <a:tileRect/>
          </a:gradFill>
        </p:grpSpPr>
        <p:sp>
          <p:nvSpPr>
            <p:cNvPr id="40" name="Freeform 32">
              <a:extLst>
                <a:ext uri="{FF2B5EF4-FFF2-40B4-BE49-F238E27FC236}">
                  <a16:creationId xmlns:a16="http://schemas.microsoft.com/office/drawing/2014/main" id="{BF4365F4-C63C-4FC2-907B-1F7D414B9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sp>
          <p:nvSpPr>
            <p:cNvPr id="41" name="Freeform 33">
              <a:extLst>
                <a:ext uri="{FF2B5EF4-FFF2-40B4-BE49-F238E27FC236}">
                  <a16:creationId xmlns:a16="http://schemas.microsoft.com/office/drawing/2014/main" id="{B0538225-01AB-41C4-9A02-FE1BD81D62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sp>
          <p:nvSpPr>
            <p:cNvPr id="42" name="Freeform 34">
              <a:extLst>
                <a:ext uri="{FF2B5EF4-FFF2-40B4-BE49-F238E27FC236}">
                  <a16:creationId xmlns:a16="http://schemas.microsoft.com/office/drawing/2014/main" id="{66942F07-D7CC-49EB-BF73-8B94D5F4FCB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sp>
          <p:nvSpPr>
            <p:cNvPr id="43" name="Freeform 35">
              <a:extLst>
                <a:ext uri="{FF2B5EF4-FFF2-40B4-BE49-F238E27FC236}">
                  <a16:creationId xmlns:a16="http://schemas.microsoft.com/office/drawing/2014/main" id="{4D3CACE0-3AC7-4A9F-9A3F-1694ACCD47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sp>
          <p:nvSpPr>
            <p:cNvPr id="44" name="Freeform 36">
              <a:extLst>
                <a:ext uri="{FF2B5EF4-FFF2-40B4-BE49-F238E27FC236}">
                  <a16:creationId xmlns:a16="http://schemas.microsoft.com/office/drawing/2014/main" id="{19063B47-FBFB-4EA1-A3FB-BECE005F48B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sp>
          <p:nvSpPr>
            <p:cNvPr id="45" name="Freeform 37">
              <a:extLst>
                <a:ext uri="{FF2B5EF4-FFF2-40B4-BE49-F238E27FC236}">
                  <a16:creationId xmlns:a16="http://schemas.microsoft.com/office/drawing/2014/main" id="{B856863B-C809-4C31-94D0-659A918513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sp>
          <p:nvSpPr>
            <p:cNvPr id="46" name="Freeform 38">
              <a:extLst>
                <a:ext uri="{FF2B5EF4-FFF2-40B4-BE49-F238E27FC236}">
                  <a16:creationId xmlns:a16="http://schemas.microsoft.com/office/drawing/2014/main" id="{298CB3D7-7373-4AC6-9E2C-4AFDDE2802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sp>
          <p:nvSpPr>
            <p:cNvPr id="47" name="Freeform 39">
              <a:extLst>
                <a:ext uri="{FF2B5EF4-FFF2-40B4-BE49-F238E27FC236}">
                  <a16:creationId xmlns:a16="http://schemas.microsoft.com/office/drawing/2014/main" id="{7DE09F1B-2326-4ED3-B63B-A30815DDEC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sp>
          <p:nvSpPr>
            <p:cNvPr id="48" name="Freeform 40">
              <a:extLst>
                <a:ext uri="{FF2B5EF4-FFF2-40B4-BE49-F238E27FC236}">
                  <a16:creationId xmlns:a16="http://schemas.microsoft.com/office/drawing/2014/main" id="{2498F244-3CE6-4D90-B5CF-5189DB17D0D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da-DK"/>
            </a:p>
          </p:txBody>
        </p:sp>
        <p:sp>
          <p:nvSpPr>
            <p:cNvPr id="49" name="Rectangle 41">
              <a:extLst>
                <a:ext uri="{FF2B5EF4-FFF2-40B4-BE49-F238E27FC236}">
                  <a16:creationId xmlns:a16="http://schemas.microsoft.com/office/drawing/2014/main" id="{9A30DD13-FA10-4B9F-8B4D-97B7287B82F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da-DK"/>
            </a:p>
          </p:txBody>
        </p:sp>
      </p:grpSp>
      <p:pic>
        <p:nvPicPr>
          <p:cNvPr id="2" name="Billede 1" descr="Et billede, der indeholder skærmbillede, tekst, diagram, linje/række&#10;&#10;Automatisk genereret beskrivelse">
            <a:extLst>
              <a:ext uri="{FF2B5EF4-FFF2-40B4-BE49-F238E27FC236}">
                <a16:creationId xmlns:a16="http://schemas.microsoft.com/office/drawing/2014/main" id="{11925E3A-CAD7-22FC-09FC-F288635C39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287" y="-9525"/>
            <a:ext cx="12222936" cy="6867525"/>
          </a:xfrm>
          <a:prstGeom prst="rect">
            <a:avLst/>
          </a:prstGeom>
        </p:spPr>
      </p:pic>
    </p:spTree>
    <p:extLst>
      <p:ext uri="{BB962C8B-B14F-4D97-AF65-F5344CB8AC3E}">
        <p14:creationId xmlns:p14="http://schemas.microsoft.com/office/powerpoint/2010/main" val="56840496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Kredsløb">
  <a:themeElements>
    <a:clrScheme name="Blå">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Kredsløb">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redsløb">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t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{A14D3CFE-B2DC-DD4F-9E9C-BE81BDF793A9}tf10001122</Template>
  <TotalTime>1902</TotalTime>
  <Words>173</Words>
  <Application>Microsoft Macintosh PowerPoint</Application>
  <PresentationFormat>Widescreen</PresentationFormat>
  <Paragraphs>73</Paragraphs>
  <Slides>12</Slides>
  <Notes>10</Notes>
  <HiddenSlides>0</HiddenSlides>
  <MMClips>0</MMClips>
  <ScaleCrop>false</ScaleCrop>
  <HeadingPairs>
    <vt:vector size="6" baseType="variant">
      <vt:variant>
        <vt:lpstr>Benyttede skrifttyper</vt:lpstr>
      </vt:variant>
      <vt:variant>
        <vt:i4>4</vt:i4>
      </vt:variant>
      <vt:variant>
        <vt:lpstr>Tema</vt:lpstr>
      </vt:variant>
      <vt:variant>
        <vt:i4>1</vt:i4>
      </vt:variant>
      <vt:variant>
        <vt:lpstr>Slidetitler</vt:lpstr>
      </vt:variant>
      <vt:variant>
        <vt:i4>12</vt:i4>
      </vt:variant>
    </vt:vector>
  </HeadingPairs>
  <TitlesOfParts>
    <vt:vector size="17" baseType="lpstr">
      <vt:lpstr>Arial</vt:lpstr>
      <vt:lpstr>Calibri</vt:lpstr>
      <vt:lpstr>Century Gothic</vt:lpstr>
      <vt:lpstr>Tw Cen MT</vt:lpstr>
      <vt:lpstr>Kredsløb</vt:lpstr>
      <vt:lpstr>PowerPoint-præsentation</vt:lpstr>
      <vt:lpstr>Agenda</vt:lpstr>
      <vt:lpstr>Data science proces</vt:lpstr>
      <vt:lpstr>PowerPoint-præsentation</vt:lpstr>
      <vt:lpstr>PowerPoint-præsentation</vt:lpstr>
      <vt:lpstr>PowerPoint-præsentation</vt:lpstr>
      <vt:lpstr>PowerPoint-præsentation</vt:lpstr>
      <vt:lpstr>Freeze-Frames</vt:lpstr>
      <vt:lpstr>PowerPoint-præsentation</vt:lpstr>
      <vt:lpstr>PowerPoint-præsentation</vt:lpstr>
      <vt:lpstr>Hypotesen</vt:lpstr>
      <vt:lpstr>Spørgsmål?</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PowerPoint-præsentation</dc:title>
  <dc:creator>Yunus Emre Yesildal</dc:creator>
  <cp:lastModifiedBy>Yunus Emre Yesildal</cp:lastModifiedBy>
  <cp:revision>69</cp:revision>
  <dcterms:created xsi:type="dcterms:W3CDTF">2024-04-15T23:43:16Z</dcterms:created>
  <dcterms:modified xsi:type="dcterms:W3CDTF">2024-04-19T13:18:45Z</dcterms:modified>
</cp:coreProperties>
</file>

<file path=docProps/thumbnail.jpeg>
</file>